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516" r:id="rId2"/>
    <p:sldId id="525" r:id="rId3"/>
    <p:sldId id="515" r:id="rId4"/>
    <p:sldId id="519" r:id="rId5"/>
    <p:sldId id="526" r:id="rId6"/>
    <p:sldId id="520" r:id="rId7"/>
    <p:sldId id="521" r:id="rId8"/>
    <p:sldId id="527" r:id="rId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A10B8F"/>
    <a:srgbClr val="33CCCC"/>
    <a:srgbClr val="28EEF8"/>
    <a:srgbClr val="721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1" autoAdjust="0"/>
    <p:restoredTop sz="94660"/>
  </p:normalViewPr>
  <p:slideViewPr>
    <p:cSldViewPr snapToGrid="0" showGuides="1">
      <p:cViewPr>
        <p:scale>
          <a:sx n="92" d="100"/>
          <a:sy n="92" d="100"/>
        </p:scale>
        <p:origin x="-158" y="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C1CAC-2495-4D56-8110-56146535CA2B}" type="datetimeFigureOut">
              <a:rPr lang="ru-RU" smtClean="0"/>
              <a:pPr/>
              <a:t>17.02.2025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9B9CE-B0EB-4D38-A360-D8E9D633D1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948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E243933-DB2D-4DC0-BB7D-10EEB418D164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4" y="1546252"/>
            <a:ext cx="11679765" cy="46307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0934" y="365125"/>
            <a:ext cx="11679765" cy="816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DB90049-A929-48C4-BB84-CB67D8187F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D82ADD-1E72-4057-8D0D-13809784FC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33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7A70DD4-5268-41D0-9248-E48845D58C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3440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A53ABE2-9776-428F-9574-30400C8616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65125"/>
            <a:ext cx="8350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F6C5669F-B5C0-4354-BF35-6328EE064CD4}"/>
              </a:ext>
            </a:extLst>
          </p:cNvPr>
          <p:cNvCxnSpPr/>
          <p:nvPr userDrawn="1"/>
        </p:nvCxnSpPr>
        <p:spPr>
          <a:xfrm>
            <a:off x="1255713" y="2362200"/>
            <a:ext cx="5280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36341D61-CCAF-4373-99D2-829291861072}"/>
              </a:ext>
            </a:extLst>
          </p:cNvPr>
          <p:cNvCxnSpPr/>
          <p:nvPr userDrawn="1"/>
        </p:nvCxnSpPr>
        <p:spPr>
          <a:xfrm>
            <a:off x="6692900" y="2362200"/>
            <a:ext cx="5280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411" y="1630364"/>
            <a:ext cx="5280000" cy="592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411" y="2505075"/>
            <a:ext cx="528000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92900" y="1630364"/>
            <a:ext cx="5280000" cy="592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92900" y="2505075"/>
            <a:ext cx="528000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55411" y="365126"/>
            <a:ext cx="10695288" cy="10255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xmlns="" id="{DE920D1D-4F85-4C61-9C08-D1BD6EB405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EF4CE577-E05B-4D5D-A5BB-28ACA29A54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292ACF-C128-46EA-9B4B-AAE8514B01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813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5411" y="365126"/>
            <a:ext cx="10695288" cy="10255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55411" y="1701801"/>
            <a:ext cx="3722989" cy="447516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319411" y="1701801"/>
            <a:ext cx="6631288" cy="447516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98FF4D-C7D5-40B5-8372-C816F3AB37C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E5FD41C-9BF2-40D8-94AD-E6341571D9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77EC6-42E4-430F-9EEE-DBCB1F1ED9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0929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>
            <a:extLst>
              <a:ext uri="{FF2B5EF4-FFF2-40B4-BE49-F238E27FC236}">
                <a16:creationId xmlns:a16="http://schemas.microsoft.com/office/drawing/2014/main" xmlns="" id="{484807A9-0FD3-401C-863C-4B46E33DDF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863"/>
            <a:ext cx="43561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EC4092B-0A0E-4769-A783-80F9539BED15}"/>
              </a:ext>
            </a:extLst>
          </p:cNvPr>
          <p:cNvSpPr/>
          <p:nvPr userDrawn="1"/>
        </p:nvSpPr>
        <p:spPr>
          <a:xfrm>
            <a:off x="0" y="5562600"/>
            <a:ext cx="12192000" cy="28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33" name="Рисунок 2"/>
          <p:cNvSpPr>
            <a:spLocks noGrp="1"/>
          </p:cNvSpPr>
          <p:nvPr>
            <p:ph type="pic" idx="13"/>
          </p:nvPr>
        </p:nvSpPr>
        <p:spPr>
          <a:xfrm>
            <a:off x="6419850" y="2"/>
            <a:ext cx="5772151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01" y="1045029"/>
            <a:ext cx="5162551" cy="2387600"/>
          </a:xfrm>
          <a:prstGeom prst="rect">
            <a:avLst/>
          </a:prstGeom>
        </p:spPr>
        <p:txBody>
          <a:bodyPr anchor="t"/>
          <a:lstStyle>
            <a:lvl1pPr algn="l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701" y="4135665"/>
            <a:ext cx="5162551" cy="1290412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513160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1F4AFC7-D185-478C-8963-96214785DB18}"/>
              </a:ext>
            </a:extLst>
          </p:cNvPr>
          <p:cNvSpPr/>
          <p:nvPr userDrawn="1"/>
        </p:nvSpPr>
        <p:spPr>
          <a:xfrm>
            <a:off x="0" y="0"/>
            <a:ext cx="501173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>
              <a:solidFill>
                <a:prstClr val="white"/>
              </a:solidFill>
            </a:endParaRP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61B9F429-F08A-445E-A619-4FBCCE7E2D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61950"/>
            <a:ext cx="85883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9" y="2"/>
            <a:ext cx="7008812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44600" y="2057401"/>
            <a:ext cx="3527425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244600" y="357190"/>
            <a:ext cx="3527425" cy="105886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84562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>
            <a:extLst>
              <a:ext uri="{FF2B5EF4-FFF2-40B4-BE49-F238E27FC236}">
                <a16:creationId xmlns:a16="http://schemas.microsoft.com/office/drawing/2014/main" xmlns="" id="{9A07AA6E-3D2C-45D9-8578-96666226F1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65125"/>
            <a:ext cx="8350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73201" y="365125"/>
            <a:ext cx="10325100" cy="102682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8D03B1C-1783-450E-B372-896723DB7E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4781378-2296-4DF5-AC6D-AE2607D88F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431B8F6-BF6E-4C14-9D98-24BC3DADBA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7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4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4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F1A5307C-86A8-4137-AC7A-9D23E1F16B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1219140"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6341D689-7A89-4337-93D6-6F3A751B4E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2704DDC-EABC-4934-AB39-C8C03968C4E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954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6AD2140-93F3-401B-98E3-A6ACFB3DB21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CC645CC4-C470-42B2-896C-1A61C02317AC}"/>
              </a:ext>
            </a:extLst>
          </p:cNvPr>
          <p:cNvSpPr/>
          <p:nvPr userDrawn="1"/>
        </p:nvSpPr>
        <p:spPr>
          <a:xfrm rot="10800000" flipV="1">
            <a:off x="4911725" y="2997200"/>
            <a:ext cx="7275513" cy="386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13886E7F-D66F-4993-BF47-4235840861DD}"/>
              </a:ext>
            </a:extLst>
          </p:cNvPr>
          <p:cNvSpPr/>
          <p:nvPr userDrawn="1"/>
        </p:nvSpPr>
        <p:spPr>
          <a:xfrm rot="5400000" flipH="1" flipV="1">
            <a:off x="6727031" y="1393031"/>
            <a:ext cx="6865938" cy="4064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xmlns="" id="{B5F2C4A2-D71F-4C9E-84C6-40AD6935D79E}"/>
              </a:ext>
            </a:extLst>
          </p:cNvPr>
          <p:cNvSpPr/>
          <p:nvPr userDrawn="1"/>
        </p:nvSpPr>
        <p:spPr>
          <a:xfrm rot="10800000" flipV="1">
            <a:off x="5326063" y="3579813"/>
            <a:ext cx="6865937" cy="327818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xmlns="" id="{DA0257B6-174D-4722-9108-CC07AF3E79C3}"/>
              </a:ext>
            </a:extLst>
          </p:cNvPr>
          <p:cNvSpPr/>
          <p:nvPr userDrawn="1"/>
        </p:nvSpPr>
        <p:spPr>
          <a:xfrm rot="5400000" flipH="1" flipV="1">
            <a:off x="7119938" y="1785937"/>
            <a:ext cx="6865938" cy="327818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01" y="551848"/>
            <a:ext cx="7257849" cy="28807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3" name="Рисунок 2"/>
          <p:cNvSpPr>
            <a:spLocks noGrp="1"/>
          </p:cNvSpPr>
          <p:nvPr>
            <p:ph type="pic" idx="13"/>
          </p:nvPr>
        </p:nvSpPr>
        <p:spPr>
          <a:xfrm>
            <a:off x="9188918" y="154006"/>
            <a:ext cx="2656573" cy="2451231"/>
          </a:xfrm>
        </p:spPr>
        <p:txBody>
          <a:bodyPr rtlCol="0"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647701" y="6129111"/>
            <a:ext cx="5162551" cy="4897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14"/>
          <p:cNvSpPr>
            <a:spLocks noGrp="1"/>
          </p:cNvSpPr>
          <p:nvPr>
            <p:ph type="body" sz="quarter" idx="15"/>
          </p:nvPr>
        </p:nvSpPr>
        <p:spPr>
          <a:xfrm>
            <a:off x="647699" y="4365148"/>
            <a:ext cx="5162551" cy="489707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27477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Рисунок 2"/>
          <p:cNvSpPr>
            <a:spLocks noGrp="1"/>
          </p:cNvSpPr>
          <p:nvPr>
            <p:ph type="pic" idx="13"/>
          </p:nvPr>
        </p:nvSpPr>
        <p:spPr>
          <a:xfrm>
            <a:off x="6419853" y="3"/>
            <a:ext cx="5772151" cy="6857999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70" indent="0">
              <a:buNone/>
              <a:defRPr sz="3733"/>
            </a:lvl2pPr>
            <a:lvl3pPr marL="1219140" indent="0">
              <a:buNone/>
              <a:defRPr sz="3200"/>
            </a:lvl3pPr>
            <a:lvl4pPr marL="1828709" indent="0">
              <a:buNone/>
              <a:defRPr sz="2667"/>
            </a:lvl4pPr>
            <a:lvl5pPr marL="2438278" indent="0">
              <a:buNone/>
              <a:defRPr sz="2667"/>
            </a:lvl5pPr>
            <a:lvl6pPr marL="3047848" indent="0">
              <a:buNone/>
              <a:defRPr sz="2667"/>
            </a:lvl6pPr>
            <a:lvl7pPr marL="3657418" indent="0">
              <a:buNone/>
              <a:defRPr sz="2667"/>
            </a:lvl7pPr>
            <a:lvl8pPr marL="4266987" indent="0">
              <a:buNone/>
              <a:defRPr sz="2667"/>
            </a:lvl8pPr>
            <a:lvl9pPr marL="4876557" indent="0">
              <a:buNone/>
              <a:defRPr sz="2667"/>
            </a:lvl9pPr>
          </a:lstStyle>
          <a:p>
            <a:pPr lv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03" y="1045029"/>
            <a:ext cx="5162551" cy="2387600"/>
          </a:xfrm>
          <a:prstGeom prst="rect">
            <a:avLst/>
          </a:prstGeom>
        </p:spPr>
        <p:txBody>
          <a:bodyPr anchor="t"/>
          <a:lstStyle>
            <a:lvl1pPr algn="l">
              <a:defRPr sz="8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703" y="4135666"/>
            <a:ext cx="5162551" cy="1290412"/>
          </a:xfrm>
        </p:spPr>
        <p:txBody>
          <a:bodyPr/>
          <a:lstStyle>
            <a:lvl1pPr marL="0" indent="0" algn="l">
              <a:buNone/>
              <a:defRPr sz="3200"/>
            </a:lvl1pPr>
            <a:lvl2pPr marL="609570" indent="0" algn="ctr">
              <a:buNone/>
              <a:defRPr sz="2667"/>
            </a:lvl2pPr>
            <a:lvl3pPr marL="1219140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8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460745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C2AE1C1-14CE-4C75-933F-698DA2723476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934" y="1546252"/>
            <a:ext cx="11679765" cy="46307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70934" y="365125"/>
            <a:ext cx="11679765" cy="816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DFF72E-A012-485D-9C80-48C48C19C1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A3E3C4-C028-4914-9804-8295B28899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defTabSz="914377">
              <a:defRPr sz="1333">
                <a:solidFill>
                  <a:prstClr val="black">
                    <a:lumMod val="50000"/>
                    <a:lumOff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15E72-1763-4CCE-83FB-04186BA5F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281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9E9D9098-164C-4966-9552-2B93DDCF7463}"/>
              </a:ext>
            </a:extLst>
          </p:cNvPr>
          <p:cNvCxnSpPr/>
          <p:nvPr userDrawn="1"/>
        </p:nvCxnSpPr>
        <p:spPr>
          <a:xfrm>
            <a:off x="254000" y="2108200"/>
            <a:ext cx="551973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FC7FFA1A-317F-4F22-BB10-20D27B8386B2}"/>
              </a:ext>
            </a:extLst>
          </p:cNvPr>
          <p:cNvCxnSpPr/>
          <p:nvPr userDrawn="1"/>
        </p:nvCxnSpPr>
        <p:spPr>
          <a:xfrm>
            <a:off x="6405563" y="2108200"/>
            <a:ext cx="551973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2C6682F-9845-4BC6-A050-2EEBC322F368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933" y="1427163"/>
            <a:ext cx="5520000" cy="480000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000" y="2272289"/>
            <a:ext cx="5520000" cy="39173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1967" y="1427163"/>
            <a:ext cx="5520000" cy="480000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5033" y="2272289"/>
            <a:ext cx="5520000" cy="3917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4000" y="365125"/>
            <a:ext cx="11696699" cy="8160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xmlns="" id="{41D998D5-443D-4C0F-A8A8-32A6718327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4000" y="6356350"/>
            <a:ext cx="7899400" cy="365125"/>
          </a:xfrm>
        </p:spPr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  <a:endParaRPr lang="ru-RU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7FE3D4EE-D1A5-40FE-A720-78B2BD4A43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defTabSz="914377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2EA1761-5E6E-4AB4-AD65-01159BE24C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94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0A70D9B8-0DD2-427F-A15E-DFB9ABECE4EA}"/>
              </a:ext>
            </a:extLst>
          </p:cNvPr>
          <p:cNvCxnSpPr/>
          <p:nvPr userDrawn="1"/>
        </p:nvCxnSpPr>
        <p:spPr>
          <a:xfrm>
            <a:off x="254000" y="2108200"/>
            <a:ext cx="5519738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EB69BD4E-357E-4FBE-BE3A-5B7039FE5A01}"/>
              </a:ext>
            </a:extLst>
          </p:cNvPr>
          <p:cNvCxnSpPr/>
          <p:nvPr userDrawn="1"/>
        </p:nvCxnSpPr>
        <p:spPr>
          <a:xfrm>
            <a:off x="6405563" y="2108200"/>
            <a:ext cx="5519737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53D66D1-A6CD-45B5-B906-23E8A25E03F1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933" y="1427163"/>
            <a:ext cx="5520000" cy="480000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4000" y="2272289"/>
            <a:ext cx="5520000" cy="39173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21967" y="1427163"/>
            <a:ext cx="5520000" cy="480000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5033" y="2272289"/>
            <a:ext cx="5520000" cy="3917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4000" y="365125"/>
            <a:ext cx="11696699" cy="8160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xmlns="" id="{EA9A3A46-57A3-40A8-97D5-0E332B5203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4000" y="6356350"/>
            <a:ext cx="7899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35317A4C-0B58-40E7-B9A8-AB93A488CF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EF63DC5-05D9-41CF-8225-72067BF5AC2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5660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395B114-8939-41C3-BAD4-53738DD5C35C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1734" y="365125"/>
            <a:ext cx="11628965" cy="8160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1733" y="1546252"/>
            <a:ext cx="5520000" cy="463071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430699" y="1546252"/>
            <a:ext cx="5520000" cy="463071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DC837E08-0DE2-44FF-BAAC-7129631C72F8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22263" y="6356350"/>
            <a:ext cx="7831137" cy="365125"/>
          </a:xfrm>
        </p:spPr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  <a:endParaRPr lang="ru-RU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FE417D3E-5E70-4861-800E-F20EDB7446F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 defTabSz="914377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8F7722-957F-4FBE-9697-5F4912E550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348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5329169-23C1-4EF9-A597-36E720E19942}"/>
              </a:ext>
            </a:extLst>
          </p:cNvPr>
          <p:cNvSpPr/>
          <p:nvPr userDrawn="1"/>
        </p:nvSpPr>
        <p:spPr>
          <a:xfrm>
            <a:off x="0" y="0"/>
            <a:ext cx="501173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9" y="2"/>
            <a:ext cx="7008812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001" y="1530379"/>
            <a:ext cx="4518025" cy="468944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254001" y="357189"/>
            <a:ext cx="4518025" cy="816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EB71C05-A1CB-496A-B20F-7ED8AD9EDA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4000" y="6356350"/>
            <a:ext cx="7899400" cy="365125"/>
          </a:xfrm>
        </p:spPr>
        <p:txBody>
          <a:bodyPr/>
          <a:lstStyle>
            <a:lvl1pPr defTabSz="914377"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ru-RU"/>
              <a:t>Примечание: </a:t>
            </a:r>
            <a:endParaRPr lang="ru-R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3ADB3034-CC2B-479E-A9E9-90E64BE53DD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defTabSz="914377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7DA5B9-032B-4DBA-B058-4C6818F638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0128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2937AC0-AE42-4AED-88E9-34EE3E09DDAE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70934" y="365125"/>
            <a:ext cx="11527367" cy="816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4559290B-9951-473F-B38F-8CCFD13CF7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  <a:endParaRPr lang="ru-R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1080E7CB-E168-4573-84DD-1EEE060622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defTabSz="914377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333EB7-E6ED-4881-9F7D-8608E02AC7D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67819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следний слайд/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6">
            <a:extLst>
              <a:ext uri="{FF2B5EF4-FFF2-40B4-BE49-F238E27FC236}">
                <a16:creationId xmlns:a16="http://schemas.microsoft.com/office/drawing/2014/main" xmlns="" id="{EBBFE21E-7FA1-431C-B47D-31C31FF9DEF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858838"/>
            <a:ext cx="12192000" cy="5607050"/>
            <a:chOff x="0" y="644329"/>
            <a:chExt cx="9144000" cy="4204593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9EA4855D-AD71-4B86-9039-76107E5EC6AF}"/>
                </a:ext>
              </a:extLst>
            </p:cNvPr>
            <p:cNvSpPr/>
            <p:nvPr userDrawn="1"/>
          </p:nvSpPr>
          <p:spPr>
            <a:xfrm>
              <a:off x="0" y="649091"/>
              <a:ext cx="9144000" cy="41998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" name="Прямоугольный треугольник 4">
              <a:extLst>
                <a:ext uri="{FF2B5EF4-FFF2-40B4-BE49-F238E27FC236}">
                  <a16:creationId xmlns:a16="http://schemas.microsoft.com/office/drawing/2014/main" xmlns="" id="{26694D8C-5D51-4EEE-BA5D-F1ADFE31A232}"/>
                </a:ext>
              </a:extLst>
            </p:cNvPr>
            <p:cNvSpPr/>
            <p:nvPr userDrawn="1"/>
          </p:nvSpPr>
          <p:spPr>
            <a:xfrm rot="10800000" flipV="1">
              <a:off x="3683794" y="2484731"/>
              <a:ext cx="5456635" cy="236419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ый треугольник 5">
              <a:extLst>
                <a:ext uri="{FF2B5EF4-FFF2-40B4-BE49-F238E27FC236}">
                  <a16:creationId xmlns:a16="http://schemas.microsoft.com/office/drawing/2014/main" xmlns="" id="{373099DF-484C-41B5-8DE8-9BAC87E5CCD3}"/>
                </a:ext>
              </a:extLst>
            </p:cNvPr>
            <p:cNvSpPr/>
            <p:nvPr userDrawn="1"/>
          </p:nvSpPr>
          <p:spPr>
            <a:xfrm rot="5400000" flipH="1" flipV="1">
              <a:off x="5517704" y="1222625"/>
              <a:ext cx="4204593" cy="30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ый треугольник 6">
              <a:extLst>
                <a:ext uri="{FF2B5EF4-FFF2-40B4-BE49-F238E27FC236}">
                  <a16:creationId xmlns:a16="http://schemas.microsoft.com/office/drawing/2014/main" xmlns="" id="{3F6D7CEE-53A4-4EFA-9326-96EA3FAB5AE2}"/>
                </a:ext>
              </a:extLst>
            </p:cNvPr>
            <p:cNvSpPr/>
            <p:nvPr userDrawn="1"/>
          </p:nvSpPr>
          <p:spPr>
            <a:xfrm rot="10800000" flipV="1">
              <a:off x="3994547" y="2841860"/>
              <a:ext cx="5149453" cy="2007062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xmlns="" id="{6B792EAF-56FE-4B9F-8CB5-116FF122B130}"/>
                </a:ext>
              </a:extLst>
            </p:cNvPr>
            <p:cNvSpPr/>
            <p:nvPr userDrawn="1"/>
          </p:nvSpPr>
          <p:spPr>
            <a:xfrm rot="5400000" flipH="1" flipV="1">
              <a:off x="5812384" y="1517305"/>
              <a:ext cx="4204593" cy="245864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101" y="2235200"/>
            <a:ext cx="11607801" cy="2387600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6503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C3B6539-560E-4940-844B-1C971D280EA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4C9EF1EE-718A-4572-BADE-2E71BE79C174}"/>
              </a:ext>
            </a:extLst>
          </p:cNvPr>
          <p:cNvSpPr/>
          <p:nvPr userDrawn="1"/>
        </p:nvSpPr>
        <p:spPr>
          <a:xfrm rot="10800000" flipV="1">
            <a:off x="4911725" y="2997200"/>
            <a:ext cx="7275513" cy="386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2D512DAD-37F3-4B9C-8764-085ECA633CF1}"/>
              </a:ext>
            </a:extLst>
          </p:cNvPr>
          <p:cNvSpPr/>
          <p:nvPr userDrawn="1"/>
        </p:nvSpPr>
        <p:spPr>
          <a:xfrm rot="5400000" flipH="1" flipV="1">
            <a:off x="6727031" y="1393031"/>
            <a:ext cx="6865938" cy="4064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xmlns="" id="{0B224D0D-FBD9-449E-B4BC-BDB10A1F129F}"/>
              </a:ext>
            </a:extLst>
          </p:cNvPr>
          <p:cNvSpPr/>
          <p:nvPr userDrawn="1"/>
        </p:nvSpPr>
        <p:spPr>
          <a:xfrm rot="10800000" flipV="1">
            <a:off x="5326063" y="3579813"/>
            <a:ext cx="6865937" cy="327818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xmlns="" id="{8102A2E6-3BE5-419A-881F-2EE1EE9B1388}"/>
              </a:ext>
            </a:extLst>
          </p:cNvPr>
          <p:cNvSpPr/>
          <p:nvPr userDrawn="1"/>
        </p:nvSpPr>
        <p:spPr>
          <a:xfrm rot="5400000" flipH="1" flipV="1">
            <a:off x="7119938" y="1785937"/>
            <a:ext cx="6865938" cy="327818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01" y="551848"/>
            <a:ext cx="7257849" cy="28807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3" name="Рисунок 2"/>
          <p:cNvSpPr>
            <a:spLocks noGrp="1"/>
          </p:cNvSpPr>
          <p:nvPr>
            <p:ph type="pic" idx="13"/>
          </p:nvPr>
        </p:nvSpPr>
        <p:spPr>
          <a:xfrm>
            <a:off x="9188918" y="154006"/>
            <a:ext cx="2656573" cy="2451231"/>
          </a:xfrm>
        </p:spPr>
        <p:txBody>
          <a:bodyPr rtlCol="0"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647701" y="6129111"/>
            <a:ext cx="5162551" cy="4897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14"/>
          <p:cNvSpPr>
            <a:spLocks noGrp="1"/>
          </p:cNvSpPr>
          <p:nvPr>
            <p:ph type="body" sz="quarter" idx="15"/>
          </p:nvPr>
        </p:nvSpPr>
        <p:spPr>
          <a:xfrm>
            <a:off x="647699" y="4365148"/>
            <a:ext cx="5162551" cy="489707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7352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>
            <a:extLst>
              <a:ext uri="{FF2B5EF4-FFF2-40B4-BE49-F238E27FC236}">
                <a16:creationId xmlns:a16="http://schemas.microsoft.com/office/drawing/2014/main" xmlns="" id="{59C3BAE1-63EE-48EF-BFDF-A1112B06D2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863"/>
            <a:ext cx="43561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98FA7E5B-4A79-44F8-8EFA-9BF6CE60E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79FF21AC-E1B6-462F-9A87-B0C60348D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EC9BAC5D-CEF4-4349-A623-9141B64B3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914377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684A99-E5A3-4A4E-905A-FD6753C1DA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06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:a16="http://schemas.microsoft.com/office/drawing/2014/main" xmlns="" id="{013835B8-D130-4FF2-9764-8A03F78BE0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65125"/>
            <a:ext cx="8350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411" y="1765300"/>
            <a:ext cx="10695288" cy="44116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55411" y="365126"/>
            <a:ext cx="10695288" cy="10255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4C3B5ECC-E142-4C29-88FD-139A29782F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defTabSz="914377"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A066675-A823-4F13-9326-3BD0FA418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43E84D11-C587-435B-9B40-E982D8F3A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 defTabSz="914377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AE2DE75-2219-4933-9632-2642A6A013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15779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593F789-5A4E-4DCD-82DE-18CB3ABB8A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65125"/>
            <a:ext cx="8350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A9CE9874-219B-402B-AB1C-EE8D7042981E}"/>
              </a:ext>
            </a:extLst>
          </p:cNvPr>
          <p:cNvCxnSpPr/>
          <p:nvPr userDrawn="1"/>
        </p:nvCxnSpPr>
        <p:spPr>
          <a:xfrm>
            <a:off x="1255713" y="2362200"/>
            <a:ext cx="5280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2B23AF09-15CB-49D0-B44A-9F7E049BBF8E}"/>
              </a:ext>
            </a:extLst>
          </p:cNvPr>
          <p:cNvCxnSpPr/>
          <p:nvPr userDrawn="1"/>
        </p:nvCxnSpPr>
        <p:spPr>
          <a:xfrm>
            <a:off x="6692900" y="2362200"/>
            <a:ext cx="5280025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5411" y="1630364"/>
            <a:ext cx="5280000" cy="592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5411" y="2505075"/>
            <a:ext cx="528000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92900" y="1630364"/>
            <a:ext cx="5280000" cy="5921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92900" y="2505075"/>
            <a:ext cx="528000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255411" y="365126"/>
            <a:ext cx="10695288" cy="10255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xmlns="" id="{176B1927-85CA-4B65-9C91-532FA8739C3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E3F9AEC1-89DE-4D28-BE4F-285E9DDEB7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defTabSz="914377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D256BDB-6FEE-49F4-801B-01E2415D14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9564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55411" y="365126"/>
            <a:ext cx="10695288" cy="10255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55411" y="1701801"/>
            <a:ext cx="3722989" cy="447516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5319411" y="1701801"/>
            <a:ext cx="6631288" cy="4475164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92393D7C-B761-45B5-908E-55A9893A806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7EF09F-B2C2-4F20-859A-3714C67A983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 defTabSz="914377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AC59A3-49C7-44CA-A91D-99037BDCF9C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200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>
            <a:extLst>
              <a:ext uri="{FF2B5EF4-FFF2-40B4-BE49-F238E27FC236}">
                <a16:creationId xmlns:a16="http://schemas.microsoft.com/office/drawing/2014/main" xmlns="" id="{A9A48790-1430-4656-8D65-25DC6941E8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863"/>
            <a:ext cx="43561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AF4401E-5FCB-4E0F-A2E9-312AB9B30CCC}"/>
              </a:ext>
            </a:extLst>
          </p:cNvPr>
          <p:cNvSpPr/>
          <p:nvPr userDrawn="1"/>
        </p:nvSpPr>
        <p:spPr>
          <a:xfrm>
            <a:off x="0" y="5562600"/>
            <a:ext cx="12192000" cy="28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33" name="Рисунок 2"/>
          <p:cNvSpPr>
            <a:spLocks noGrp="1"/>
          </p:cNvSpPr>
          <p:nvPr>
            <p:ph type="pic" idx="13"/>
          </p:nvPr>
        </p:nvSpPr>
        <p:spPr>
          <a:xfrm>
            <a:off x="6419850" y="2"/>
            <a:ext cx="5772151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01" y="1045029"/>
            <a:ext cx="5162551" cy="2387600"/>
          </a:xfrm>
          <a:prstGeom prst="rect">
            <a:avLst/>
          </a:prstGeom>
        </p:spPr>
        <p:txBody>
          <a:bodyPr anchor="t"/>
          <a:lstStyle>
            <a:lvl1pPr algn="l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7701" y="4135665"/>
            <a:ext cx="5162551" cy="1290412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2264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FD9381C-DE8F-4208-A82B-06C9F7BB3FF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21734" y="365125"/>
            <a:ext cx="11628965" cy="816000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21733" y="1546252"/>
            <a:ext cx="5520000" cy="463071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430699" y="1546252"/>
            <a:ext cx="5520000" cy="4630713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xmlns="" id="{8EF99E22-D4CD-43F3-802F-2AD931EA1AB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22263" y="6356350"/>
            <a:ext cx="783113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762B20B8-F088-4755-8724-F6970FD7E9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E69C3F5-563D-40E7-B108-60A315BA61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75545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FCF0B13-C7C9-48C3-AE89-852AA4410790}"/>
              </a:ext>
            </a:extLst>
          </p:cNvPr>
          <p:cNvSpPr/>
          <p:nvPr userDrawn="1"/>
        </p:nvSpPr>
        <p:spPr>
          <a:xfrm>
            <a:off x="0" y="0"/>
            <a:ext cx="501173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1">
              <a:solidFill>
                <a:prstClr val="white"/>
              </a:solidFill>
            </a:endParaRPr>
          </a:p>
        </p:txBody>
      </p:sp>
      <p:pic>
        <p:nvPicPr>
          <p:cNvPr id="6" name="Объект 4">
            <a:extLst>
              <a:ext uri="{FF2B5EF4-FFF2-40B4-BE49-F238E27FC236}">
                <a16:creationId xmlns:a16="http://schemas.microsoft.com/office/drawing/2014/main" xmlns="" id="{F1961CBA-B4E4-4A70-8429-8D40EBEBE2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61950"/>
            <a:ext cx="858838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9" y="2"/>
            <a:ext cx="7008812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44600" y="2057401"/>
            <a:ext cx="3527425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1244600" y="357190"/>
            <a:ext cx="3527425" cy="105886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0857025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>
            <a:extLst>
              <a:ext uri="{FF2B5EF4-FFF2-40B4-BE49-F238E27FC236}">
                <a16:creationId xmlns:a16="http://schemas.microsoft.com/office/drawing/2014/main" xmlns="" id="{D6CC931A-AE20-4565-8D0E-E825FEC351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365125"/>
            <a:ext cx="8350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73201" y="365125"/>
            <a:ext cx="10325100" cy="1026821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2EE8B40-8755-4092-8B57-72BDED9693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914377"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F23ED9BB-1498-48AD-ACB9-92FB675E71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 defTabSz="914377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431F18-6072-44AC-9251-44D6BBB937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215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F9E6B24-5A0A-4D1E-9FFF-1BDED7CFEF7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307198D0-3539-4CFF-AC0D-B2AF40323BFF}"/>
              </a:ext>
            </a:extLst>
          </p:cNvPr>
          <p:cNvSpPr/>
          <p:nvPr userDrawn="1"/>
        </p:nvSpPr>
        <p:spPr>
          <a:xfrm rot="10800000" flipV="1">
            <a:off x="4911725" y="2997200"/>
            <a:ext cx="7275513" cy="386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5CCC3B8A-AF89-4827-AB51-79351F8234D2}"/>
              </a:ext>
            </a:extLst>
          </p:cNvPr>
          <p:cNvSpPr/>
          <p:nvPr userDrawn="1"/>
        </p:nvSpPr>
        <p:spPr>
          <a:xfrm rot="5400000" flipH="1" flipV="1">
            <a:off x="6727031" y="1393031"/>
            <a:ext cx="6865938" cy="4064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xmlns="" id="{C5C8E8DA-ED2C-452F-B69D-3B190C726F15}"/>
              </a:ext>
            </a:extLst>
          </p:cNvPr>
          <p:cNvSpPr/>
          <p:nvPr userDrawn="1"/>
        </p:nvSpPr>
        <p:spPr>
          <a:xfrm rot="10800000" flipV="1">
            <a:off x="5326063" y="3579813"/>
            <a:ext cx="6865937" cy="327818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xmlns="" id="{D0F00317-AF3F-4103-B794-14CB86B00D80}"/>
              </a:ext>
            </a:extLst>
          </p:cNvPr>
          <p:cNvSpPr/>
          <p:nvPr userDrawn="1"/>
        </p:nvSpPr>
        <p:spPr>
          <a:xfrm rot="5400000" flipH="1" flipV="1">
            <a:off x="7119938" y="1785937"/>
            <a:ext cx="6865938" cy="327818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01" y="551848"/>
            <a:ext cx="7257849" cy="28807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3" name="Рисунок 2"/>
          <p:cNvSpPr>
            <a:spLocks noGrp="1"/>
          </p:cNvSpPr>
          <p:nvPr>
            <p:ph type="pic" idx="13"/>
          </p:nvPr>
        </p:nvSpPr>
        <p:spPr>
          <a:xfrm>
            <a:off x="9188918" y="154006"/>
            <a:ext cx="2656573" cy="2451231"/>
          </a:xfrm>
        </p:spPr>
        <p:txBody>
          <a:bodyPr rtlCol="0"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647701" y="6129111"/>
            <a:ext cx="5162551" cy="4897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14"/>
          <p:cNvSpPr>
            <a:spLocks noGrp="1"/>
          </p:cNvSpPr>
          <p:nvPr>
            <p:ph type="body" sz="quarter" idx="15"/>
          </p:nvPr>
        </p:nvSpPr>
        <p:spPr>
          <a:xfrm>
            <a:off x="647699" y="4365148"/>
            <a:ext cx="5162551" cy="489707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109565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7E96D7E-DD79-4395-8E8D-ABEBC10B4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8AC3391-2907-4CEA-9C36-4E3FC4960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59E52AA-CE10-46E6-AD85-31AE999F9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A1651C4-07AD-412C-AEE0-FE4B06D684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328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6E037EE-F941-4D5A-9F38-1F7927C80DE5}"/>
              </a:ext>
            </a:extLst>
          </p:cNvPr>
          <p:cNvSpPr/>
          <p:nvPr userDrawn="1"/>
        </p:nvSpPr>
        <p:spPr>
          <a:xfrm>
            <a:off x="0" y="0"/>
            <a:ext cx="5011738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51">
              <a:solidFill>
                <a:prstClr val="white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9" y="2"/>
            <a:ext cx="7008812" cy="685799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4001" y="1530379"/>
            <a:ext cx="4518025" cy="4689447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ctrTitle"/>
          </p:nvPr>
        </p:nvSpPr>
        <p:spPr>
          <a:xfrm>
            <a:off x="254001" y="357189"/>
            <a:ext cx="4518025" cy="8160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D2D20346-87EE-4A22-BB70-9288AB9EDD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4000" y="6356350"/>
            <a:ext cx="78994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6265DB8-DE7A-4E42-9986-354EF644FB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929F2C-CD96-449E-ABF7-A2B828C816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166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42D1716-CE2F-4F6E-AA2B-A850AC61E6D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70934" y="365125"/>
            <a:ext cx="11527367" cy="816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3BC08718-539D-446E-903C-0FAD427513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51699874-0791-4E6E-BB36-6B0FAEE13A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8E9B36A-E1BC-437B-B268-3FB4DB11E2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467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следний слайд/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6">
            <a:extLst>
              <a:ext uri="{FF2B5EF4-FFF2-40B4-BE49-F238E27FC236}">
                <a16:creationId xmlns:a16="http://schemas.microsoft.com/office/drawing/2014/main" xmlns="" id="{29FBB776-A75E-4613-880D-940007A269A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0" y="858838"/>
            <a:ext cx="12192000" cy="5607050"/>
            <a:chOff x="0" y="644329"/>
            <a:chExt cx="9144000" cy="4204593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xmlns="" id="{D2E1C49F-3414-47AE-9E11-95220BA43A15}"/>
                </a:ext>
              </a:extLst>
            </p:cNvPr>
            <p:cNvSpPr/>
            <p:nvPr userDrawn="1"/>
          </p:nvSpPr>
          <p:spPr>
            <a:xfrm>
              <a:off x="0" y="649091"/>
              <a:ext cx="9144000" cy="41998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5" name="Прямоугольный треугольник 4">
              <a:extLst>
                <a:ext uri="{FF2B5EF4-FFF2-40B4-BE49-F238E27FC236}">
                  <a16:creationId xmlns:a16="http://schemas.microsoft.com/office/drawing/2014/main" xmlns="" id="{A6D9A25C-7915-468D-ACCD-96BF277CC617}"/>
                </a:ext>
              </a:extLst>
            </p:cNvPr>
            <p:cNvSpPr/>
            <p:nvPr userDrawn="1"/>
          </p:nvSpPr>
          <p:spPr>
            <a:xfrm rot="10800000" flipV="1">
              <a:off x="3683794" y="2484731"/>
              <a:ext cx="5456635" cy="2364191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ый треугольник 5">
              <a:extLst>
                <a:ext uri="{FF2B5EF4-FFF2-40B4-BE49-F238E27FC236}">
                  <a16:creationId xmlns:a16="http://schemas.microsoft.com/office/drawing/2014/main" xmlns="" id="{5944F98E-EF46-470E-AB4D-01A75A92A19D}"/>
                </a:ext>
              </a:extLst>
            </p:cNvPr>
            <p:cNvSpPr/>
            <p:nvPr userDrawn="1"/>
          </p:nvSpPr>
          <p:spPr>
            <a:xfrm rot="5400000" flipH="1" flipV="1">
              <a:off x="5517704" y="1222625"/>
              <a:ext cx="4204593" cy="3048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ый треугольник 6">
              <a:extLst>
                <a:ext uri="{FF2B5EF4-FFF2-40B4-BE49-F238E27FC236}">
                  <a16:creationId xmlns:a16="http://schemas.microsoft.com/office/drawing/2014/main" xmlns="" id="{7C9D12C8-01E7-460C-9031-3A775BF11D55}"/>
                </a:ext>
              </a:extLst>
            </p:cNvPr>
            <p:cNvSpPr/>
            <p:nvPr userDrawn="1"/>
          </p:nvSpPr>
          <p:spPr>
            <a:xfrm rot="10800000" flipV="1">
              <a:off x="3994547" y="2841860"/>
              <a:ext cx="5149453" cy="2007062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ый треугольник 7">
              <a:extLst>
                <a:ext uri="{FF2B5EF4-FFF2-40B4-BE49-F238E27FC236}">
                  <a16:creationId xmlns:a16="http://schemas.microsoft.com/office/drawing/2014/main" xmlns="" id="{8F1E44C6-74BD-47F9-A951-08306DFE872A}"/>
                </a:ext>
              </a:extLst>
            </p:cNvPr>
            <p:cNvSpPr/>
            <p:nvPr userDrawn="1"/>
          </p:nvSpPr>
          <p:spPr>
            <a:xfrm rot="5400000" flipH="1" flipV="1">
              <a:off x="5812384" y="1517305"/>
              <a:ext cx="4204593" cy="245864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400">
                <a:solidFill>
                  <a:prstClr val="white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101" y="2235200"/>
            <a:ext cx="11607801" cy="2387600"/>
          </a:xfrm>
          <a:prstGeom prst="rect">
            <a:avLst/>
          </a:prstGeo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829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6EEC4C5-5C84-40EB-9569-D8EBBD2E2AD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7" name="Прямоугольный треугольник 6">
            <a:extLst>
              <a:ext uri="{FF2B5EF4-FFF2-40B4-BE49-F238E27FC236}">
                <a16:creationId xmlns:a16="http://schemas.microsoft.com/office/drawing/2014/main" xmlns="" id="{12885E04-306A-490A-8631-B916F624648A}"/>
              </a:ext>
            </a:extLst>
          </p:cNvPr>
          <p:cNvSpPr/>
          <p:nvPr userDrawn="1"/>
        </p:nvSpPr>
        <p:spPr>
          <a:xfrm rot="10800000" flipV="1">
            <a:off x="4911725" y="2997200"/>
            <a:ext cx="7275513" cy="38608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8" name="Прямоугольный треугольник 7">
            <a:extLst>
              <a:ext uri="{FF2B5EF4-FFF2-40B4-BE49-F238E27FC236}">
                <a16:creationId xmlns:a16="http://schemas.microsoft.com/office/drawing/2014/main" xmlns="" id="{DC01A2DB-B379-40F9-A896-40934B0A03DE}"/>
              </a:ext>
            </a:extLst>
          </p:cNvPr>
          <p:cNvSpPr/>
          <p:nvPr userDrawn="1"/>
        </p:nvSpPr>
        <p:spPr>
          <a:xfrm rot="5400000" flipH="1" flipV="1">
            <a:off x="6727031" y="1393031"/>
            <a:ext cx="6865938" cy="4064000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9" name="Прямоугольный треугольник 8">
            <a:extLst>
              <a:ext uri="{FF2B5EF4-FFF2-40B4-BE49-F238E27FC236}">
                <a16:creationId xmlns:a16="http://schemas.microsoft.com/office/drawing/2014/main" xmlns="" id="{0E237BFD-1AB2-4504-929B-B9240018B1ED}"/>
              </a:ext>
            </a:extLst>
          </p:cNvPr>
          <p:cNvSpPr/>
          <p:nvPr userDrawn="1"/>
        </p:nvSpPr>
        <p:spPr>
          <a:xfrm rot="10800000" flipV="1">
            <a:off x="5326063" y="3579813"/>
            <a:ext cx="6865937" cy="327818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>
            <a:extLst>
              <a:ext uri="{FF2B5EF4-FFF2-40B4-BE49-F238E27FC236}">
                <a16:creationId xmlns:a16="http://schemas.microsoft.com/office/drawing/2014/main" xmlns="" id="{1F103E1F-1F45-4B5B-9522-0EA65FF7D46B}"/>
              </a:ext>
            </a:extLst>
          </p:cNvPr>
          <p:cNvSpPr/>
          <p:nvPr userDrawn="1"/>
        </p:nvSpPr>
        <p:spPr>
          <a:xfrm rot="5400000" flipH="1" flipV="1">
            <a:off x="7119938" y="1785937"/>
            <a:ext cx="6865938" cy="3278187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701" y="551848"/>
            <a:ext cx="7257849" cy="288078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3" name="Рисунок 2"/>
          <p:cNvSpPr>
            <a:spLocks noGrp="1"/>
          </p:cNvSpPr>
          <p:nvPr>
            <p:ph type="pic" idx="13"/>
          </p:nvPr>
        </p:nvSpPr>
        <p:spPr>
          <a:xfrm>
            <a:off x="9188918" y="154006"/>
            <a:ext cx="2656573" cy="2451231"/>
          </a:xfrm>
        </p:spPr>
        <p:txBody>
          <a:bodyPr rtlCol="0">
            <a:normAutofit/>
          </a:bodyPr>
          <a:lstStyle>
            <a:lvl1pPr marL="0" indent="0">
              <a:buNone/>
              <a:defRPr sz="3200" baseline="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4"/>
          </p:nvPr>
        </p:nvSpPr>
        <p:spPr>
          <a:xfrm>
            <a:off x="647701" y="6129111"/>
            <a:ext cx="5162551" cy="4897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14"/>
          <p:cNvSpPr>
            <a:spLocks noGrp="1"/>
          </p:cNvSpPr>
          <p:nvPr>
            <p:ph type="body" sz="quarter" idx="15"/>
          </p:nvPr>
        </p:nvSpPr>
        <p:spPr>
          <a:xfrm>
            <a:off x="647699" y="4365148"/>
            <a:ext cx="5162551" cy="489707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803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>
            <a:extLst>
              <a:ext uri="{FF2B5EF4-FFF2-40B4-BE49-F238E27FC236}">
                <a16:creationId xmlns:a16="http://schemas.microsoft.com/office/drawing/2014/main" xmlns="" id="{9C53668B-CF8D-43BA-9547-952FAF5B14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9863"/>
            <a:ext cx="43561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A0254C7F-7CDF-4155-A2EA-483C3E297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C10691CC-8150-4D70-A654-DD2648799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B5D0B2E1-0E55-49AE-8C40-B7FC89712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52FC5EE-7070-455D-8242-AC09DB0005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9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:a16="http://schemas.microsoft.com/office/drawing/2014/main" xmlns="" id="{BAE2E462-8402-495E-B032-B4D502B10C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365125"/>
            <a:ext cx="835025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5411" y="1765300"/>
            <a:ext cx="10695288" cy="44116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255411" y="365126"/>
            <a:ext cx="10695288" cy="10255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820C5393-18C4-4AB0-9176-68659CB8BE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BA489D5-9AE1-473B-8B03-B7095CEC2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AEEAD073-C945-4EF5-8B5C-F19C3F22C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CF4DA32-A010-4C12-A725-470A02C3A2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934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xmlns="" id="{9F898E06-B3C9-4355-8B47-356265BC34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1463" y="365125"/>
            <a:ext cx="1167923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xmlns="" id="{688CE0F2-E1CA-47B9-A38C-E1ED32953F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71463" y="1473200"/>
            <a:ext cx="11679237" cy="470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88BC1B-043C-4EFA-99A4-98FBFAA663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463" y="6356350"/>
            <a:ext cx="78819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ru-RU"/>
              <a:t>Примечание: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22557B-71D8-4E7B-8688-0901D0547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75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rgbClr val="FFFFFF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8E68527-97A4-4AC9-9106-6ECE38C8CF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219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  <p:sldLayoutId id="2147483708" r:id="rId31"/>
    <p:sldLayoutId id="2147483709" r:id="rId32"/>
    <p:sldLayoutId id="2147483710" r:id="rId33"/>
  </p:sldLayoutIdLst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934" y="365125"/>
            <a:ext cx="11527367" cy="64386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A10B8F"/>
                </a:solidFill>
              </a:rPr>
              <a:t>Объекты</a:t>
            </a:r>
            <a:r>
              <a:rPr lang="ru-RU" b="1" dirty="0" smtClean="0">
                <a:solidFill>
                  <a:srgbClr val="A10B8F"/>
                </a:solidFill>
              </a:rPr>
              <a:t> </a:t>
            </a:r>
            <a:r>
              <a:rPr lang="ru-RU" b="1" dirty="0" smtClean="0">
                <a:solidFill>
                  <a:srgbClr val="A10B8F"/>
                </a:solidFill>
              </a:rPr>
              <a:t>2024 </a:t>
            </a:r>
            <a:r>
              <a:rPr lang="ru-RU" b="1" dirty="0" smtClean="0">
                <a:solidFill>
                  <a:srgbClr val="A10B8F"/>
                </a:solidFill>
              </a:rPr>
              <a:t>года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E9B36A-E1BC-437B-B268-3FB4DB11E2A6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8786" y="5759670"/>
            <a:ext cx="10899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«Устройство беговой дорожки на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территории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МБОУ «СОШ № 12»</a:t>
            </a:r>
            <a:endParaRPr lang="ru-RU" sz="2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D:\!Катя\12 школа\!! Инициативное Бюджетирование\!! 2024 год 12 шк\Отчет о выполненных\ТОС Подлесный\ТОС Подлесный - фото ДО\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18" y="1276708"/>
            <a:ext cx="3100647" cy="36444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D:\!Катя\12 школа\!! Инициативное Бюджетирование\!! 2024 год 12 шк\Отчет о выполненных\ТОС Подлесный\ТОС Подлесный - фото ДО\после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756" y="1276708"/>
            <a:ext cx="3150523" cy="36444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934" y="365125"/>
            <a:ext cx="11527367" cy="64386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A10B8F"/>
                </a:solidFill>
              </a:rPr>
              <a:t>Объекты</a:t>
            </a:r>
            <a:r>
              <a:rPr lang="ru-RU" b="1" dirty="0" smtClean="0">
                <a:solidFill>
                  <a:srgbClr val="A10B8F"/>
                </a:solidFill>
              </a:rPr>
              <a:t> </a:t>
            </a:r>
            <a:r>
              <a:rPr lang="ru-RU" b="1" dirty="0" smtClean="0">
                <a:solidFill>
                  <a:srgbClr val="A10B8F"/>
                </a:solidFill>
              </a:rPr>
              <a:t>2024 </a:t>
            </a:r>
            <a:r>
              <a:rPr lang="ru-RU" b="1" dirty="0" smtClean="0">
                <a:solidFill>
                  <a:srgbClr val="A10B8F"/>
                </a:solidFill>
              </a:rPr>
              <a:t>года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E9B36A-E1BC-437B-B268-3FB4DB11E2A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8786" y="5759670"/>
            <a:ext cx="10899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Устройство </a:t>
            </a:r>
            <a:r>
              <a:rPr lang="ru-RU" sz="2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воркаут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площадки на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территории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МБОУ «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СОШ </a:t>
            </a:r>
            <a:r>
              <a:rPr lang="ru-RU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12»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Simanova\AppData\Local\Temp\Rar$DIa13220.16864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985" y="1567584"/>
            <a:ext cx="3674226" cy="36444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3" name="Picture 5" descr="WhatsApp Image 2024-12-04 at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1498" y="1567585"/>
            <a:ext cx="3823855" cy="36444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160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A10B8F"/>
                </a:solidFill>
              </a:rPr>
              <a:t>Объекты </a:t>
            </a:r>
            <a:r>
              <a:rPr lang="ru-RU" b="1" dirty="0" smtClean="0">
                <a:solidFill>
                  <a:srgbClr val="A10B8F"/>
                </a:solidFill>
              </a:rPr>
              <a:t>2024 </a:t>
            </a:r>
            <a:r>
              <a:rPr lang="ru-RU" b="1" dirty="0" smtClean="0">
                <a:solidFill>
                  <a:srgbClr val="A10B8F"/>
                </a:solidFill>
              </a:rPr>
              <a:t>года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E9B36A-E1BC-437B-B268-3FB4DB11E2A6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6745" y="5654565"/>
            <a:ext cx="1078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Устройство УО обводного канала в городе Сарапуле</a:t>
            </a:r>
            <a:endParaRPr lang="ru-RU" sz="2000" dirty="0"/>
          </a:p>
        </p:txBody>
      </p:sp>
      <p:pic>
        <p:nvPicPr>
          <p:cNvPr id="3075" name="Picture 3" descr="\\admin-server\appa\Управление финансов\1ППМИ\2023 год\Канал Бурков\ФОТО ДО\BvtKZ-NDoM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8348" y="1265687"/>
            <a:ext cx="3068488" cy="42638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6" name="Picture 2" descr="\\192.168.27.75\Files\ИБ\ИБ 2024\Отчет в минфин\отчет по проектам\канал\Фото  №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269" y="1265686"/>
            <a:ext cx="3067200" cy="42638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A10B8F"/>
                </a:solidFill>
              </a:rPr>
              <a:t>Объекты </a:t>
            </a:r>
            <a:r>
              <a:rPr lang="ru-RU" b="1" dirty="0" smtClean="0">
                <a:solidFill>
                  <a:srgbClr val="A10B8F"/>
                </a:solidFill>
              </a:rPr>
              <a:t>2024 </a:t>
            </a:r>
            <a:r>
              <a:rPr lang="ru-RU" b="1" dirty="0" smtClean="0">
                <a:solidFill>
                  <a:srgbClr val="A10B8F"/>
                </a:solidFill>
              </a:rPr>
              <a:t>года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E9B36A-E1BC-437B-B268-3FB4DB11E2A6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6745" y="5654565"/>
            <a:ext cx="1078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Универсальная спортивная площадка на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территории МБОУ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«Лицей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18» (корпус2)</a:t>
            </a:r>
            <a:endParaRPr lang="ru-RU" sz="2000" dirty="0"/>
          </a:p>
        </p:txBody>
      </p:sp>
      <p:pic>
        <p:nvPicPr>
          <p:cNvPr id="3074" name="Picture 2" descr="\\admin-server\appa\Управление финансов\1ППМИ\2024 год\ТОС Звездная\текущее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45" y="1385628"/>
            <a:ext cx="3640975" cy="36685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\\192.168.27.75\Files\ИБ\ИБ 2024\Отчет в минфин\отчет по проектам\лицей 18\IMG_20241002_074250_6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35" y="1385627"/>
            <a:ext cx="3782291" cy="36685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A10B8F"/>
                </a:solidFill>
              </a:rPr>
              <a:t>Объекты </a:t>
            </a:r>
            <a:r>
              <a:rPr lang="ru-RU" b="1" dirty="0" smtClean="0">
                <a:solidFill>
                  <a:srgbClr val="A10B8F"/>
                </a:solidFill>
              </a:rPr>
              <a:t>2024 </a:t>
            </a:r>
            <a:r>
              <a:rPr lang="ru-RU" b="1" dirty="0" smtClean="0">
                <a:solidFill>
                  <a:srgbClr val="A10B8F"/>
                </a:solidFill>
              </a:rPr>
              <a:t>года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E9B36A-E1BC-437B-B268-3FB4DB11E2A6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6745" y="5654565"/>
            <a:ext cx="1078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Универсальная спортивная площадка на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территории МБОУ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СОШ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"</a:t>
            </a:r>
            <a:endParaRPr lang="ru-RU" sz="2000" dirty="0"/>
          </a:p>
        </p:txBody>
      </p:sp>
      <p:pic>
        <p:nvPicPr>
          <p:cNvPr id="5" name="Picture 2" descr="\\admin-server\appa\Управление финансов\1ППМИ\2024 год\Калинина 12\фото До\д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792" y="1346662"/>
            <a:ext cx="3782501" cy="37989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Simanova\AppData\Local\Temp\Rar$DIa15816.36222\IMG_20241022_1154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251" y="1346662"/>
            <a:ext cx="3796241" cy="37989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248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A10B8F"/>
                </a:solidFill>
              </a:rPr>
              <a:t>Объекты </a:t>
            </a:r>
            <a:r>
              <a:rPr lang="ru-RU" b="1" dirty="0" smtClean="0">
                <a:solidFill>
                  <a:srgbClr val="A10B8F"/>
                </a:solidFill>
              </a:rPr>
              <a:t>2024 </a:t>
            </a:r>
            <a:r>
              <a:rPr lang="ru-RU" b="1" dirty="0" smtClean="0">
                <a:solidFill>
                  <a:srgbClr val="A10B8F"/>
                </a:solidFill>
              </a:rPr>
              <a:t>года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E9B36A-E1BC-437B-B268-3FB4DB11E2A6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6745" y="5654565"/>
            <a:ext cx="1078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Устройство УО по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ул.Лазурная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от дома 93 по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ул.Мира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дома по адресу ж/р Гудок-2 квартал 4 №7</a:t>
            </a:r>
            <a:endParaRPr lang="ru-RU" sz="2000" dirty="0"/>
          </a:p>
        </p:txBody>
      </p:sp>
      <p:pic>
        <p:nvPicPr>
          <p:cNvPr id="6148" name="Picture 4" descr="\\192.168.27.75\Files\ИБ\ИБ 2024\Отчет в минфин\отчет по проектам\лазурная\освещение был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11" y="1783715"/>
            <a:ext cx="4065064" cy="33951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\\192.168.27.75\Files\ИБ\ИБ 2024\Отчет в минфин\отчет по проектам\лазурная\освещение стал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560" y="1783715"/>
            <a:ext cx="4106627" cy="33951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A10B8F"/>
                </a:solidFill>
              </a:rPr>
              <a:t>Объекты </a:t>
            </a:r>
            <a:r>
              <a:rPr lang="ru-RU" b="1" dirty="0" smtClean="0">
                <a:solidFill>
                  <a:srgbClr val="A10B8F"/>
                </a:solidFill>
              </a:rPr>
              <a:t>2024 </a:t>
            </a:r>
            <a:r>
              <a:rPr lang="ru-RU" b="1" dirty="0" smtClean="0">
                <a:solidFill>
                  <a:srgbClr val="A10B8F"/>
                </a:solidFill>
              </a:rPr>
              <a:t>года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E9B36A-E1BC-437B-B268-3FB4DB11E2A6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6745" y="5654565"/>
            <a:ext cx="1078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Устройство уличного освещения в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г.Сарапуле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по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ул.Калинина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ДК Электрон до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ул.Гончарова</a:t>
            </a:r>
            <a:endParaRPr lang="ru-RU" sz="2000" dirty="0"/>
          </a:p>
        </p:txBody>
      </p:sp>
      <p:pic>
        <p:nvPicPr>
          <p:cNvPr id="4098" name="Picture 2" descr="\\admin-server\appa\Управление финансов\1ППМИ\2024 год\Калинина 10\сканы\ДК Электрон-Гончарова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1" y="1329122"/>
            <a:ext cx="4455622" cy="4040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D:\Users\fateeva\Downloads\WhatsApp Image 2024-12-28 at 18.37.29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9" b="28617"/>
          <a:stretch/>
        </p:blipFill>
        <p:spPr bwMode="auto">
          <a:xfrm>
            <a:off x="6683433" y="1329122"/>
            <a:ext cx="4555374" cy="4040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A10B8F"/>
                </a:solidFill>
              </a:rPr>
              <a:t>Объекты </a:t>
            </a:r>
            <a:r>
              <a:rPr lang="ru-RU" b="1" dirty="0" smtClean="0">
                <a:solidFill>
                  <a:srgbClr val="A10B8F"/>
                </a:solidFill>
              </a:rPr>
              <a:t>2024 </a:t>
            </a:r>
            <a:r>
              <a:rPr lang="ru-RU" b="1" dirty="0" smtClean="0">
                <a:solidFill>
                  <a:srgbClr val="A10B8F"/>
                </a:solidFill>
              </a:rPr>
              <a:t>года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8E9B36A-E1BC-437B-B268-3FB4DB11E2A6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56745" y="5654565"/>
            <a:ext cx="107836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Устройство уличного освещения в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г.Сарапуле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по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ул.Калинина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ул.Чистякова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ДК Электрон </a:t>
            </a:r>
            <a:endParaRPr lang="ru-RU" sz="2000" dirty="0"/>
          </a:p>
        </p:txBody>
      </p:sp>
      <p:pic>
        <p:nvPicPr>
          <p:cNvPr id="5122" name="Picture 2" descr="\\admin-server\appa\Управление финансов\1ППМИ\2024 год\Калинина 2\WhatsApp Image 2023-10-16 at 19.24.39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843" y="1629295"/>
            <a:ext cx="4176000" cy="3383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D:\Users\fateeva\Downloads\WhatsApp Image 2024-12-28 at 18.57.58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30"/>
          <a:stretch/>
        </p:blipFill>
        <p:spPr bwMode="auto">
          <a:xfrm>
            <a:off x="6808124" y="1629295"/>
            <a:ext cx="4172990" cy="33832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4974684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ЛОНИ #2">
      <a:dk1>
        <a:sysClr val="windowText" lastClr="000000"/>
      </a:dk1>
      <a:lt1>
        <a:sysClr val="window" lastClr="FFFFFF"/>
      </a:lt1>
      <a:dk2>
        <a:srgbClr val="44546A"/>
      </a:dk2>
      <a:lt2>
        <a:srgbClr val="FFFFFF"/>
      </a:lt2>
      <a:accent1>
        <a:srgbClr val="F01A22"/>
      </a:accent1>
      <a:accent2>
        <a:srgbClr val="84D2D2"/>
      </a:accent2>
      <a:accent3>
        <a:srgbClr val="FF665E"/>
      </a:accent3>
      <a:accent4>
        <a:srgbClr val="C4DEAE"/>
      </a:accent4>
      <a:accent5>
        <a:srgbClr val="323F4F"/>
      </a:accent5>
      <a:accent6>
        <a:srgbClr val="D0CEC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129</Words>
  <Application>Microsoft Office PowerPoint</Application>
  <PresentationFormat>Произвольный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2_Тема Office</vt:lpstr>
      <vt:lpstr>Объекты 2024 года</vt:lpstr>
      <vt:lpstr>Объекты 2024 года</vt:lpstr>
      <vt:lpstr>Объекты 2024 года</vt:lpstr>
      <vt:lpstr>Объекты 2024 года</vt:lpstr>
      <vt:lpstr>Объекты 2024 года</vt:lpstr>
      <vt:lpstr>Объекты 2024 года</vt:lpstr>
      <vt:lpstr>Объекты 2024 года</vt:lpstr>
      <vt:lpstr>Объекты 2024 года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Управленческая школа инициативного бюджетирования  Модуль 3      Об итогах первого года реализации проекта  «Наша инициатива»</dc:title>
  <dc:creator>Нита Дюркгейм</dc:creator>
  <cp:lastModifiedBy>Simanova</cp:lastModifiedBy>
  <cp:revision>155</cp:revision>
  <dcterms:created xsi:type="dcterms:W3CDTF">2019-07-24T06:55:33Z</dcterms:created>
  <dcterms:modified xsi:type="dcterms:W3CDTF">2025-02-17T13:01:22Z</dcterms:modified>
</cp:coreProperties>
</file>