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1"/>
  </p:notesMasterIdLst>
  <p:sldIdLst>
    <p:sldId id="516" r:id="rId2"/>
    <p:sldId id="507" r:id="rId3"/>
    <p:sldId id="506" r:id="rId4"/>
    <p:sldId id="512" r:id="rId5"/>
    <p:sldId id="511" r:id="rId6"/>
    <p:sldId id="513" r:id="rId7"/>
    <p:sldId id="514" r:id="rId8"/>
    <p:sldId id="518" r:id="rId9"/>
    <p:sldId id="515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A10B8F"/>
    <a:srgbClr val="33CCCC"/>
    <a:srgbClr val="28EEF8"/>
    <a:srgbClr val="72105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41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-4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1CAC-2495-4D56-8110-56146535CA2B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9B9CE-B0EB-4D38-A360-D8E9D633D1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3948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E243933-DB2D-4DC0-BB7D-10EEB418D164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B90049-A929-48C4-BB84-CB67D8187F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D82ADD-1E72-4057-8D0D-13809784F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A70DD4-5268-41D0-9248-E48845D58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5344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A53ABE2-9776-428F-9574-30400C8616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6C5669F-B5C0-4354-BF35-6328EE064CD4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6341D61-CCAF-4373-99D2-829291861072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DE920D1D-4F85-4C61-9C08-D1BD6EB405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F4CE577-E05B-4D5D-A5BB-28ACA29A54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292ACF-C128-46EA-9B4B-AAE8514B01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813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198FF4D-C7D5-40B5-8372-C816F3AB37C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5FD41C-9BF2-40D8-94AD-E6341571D9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7EC6-42E4-430F-9EEE-DBCB1F1ED9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092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484807A9-0FD3-401C-863C-4B46E33DDF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EC4092B-0A0E-4769-A783-80F9539BED15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51316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F4AFC7-D185-478C-8963-96214785DB18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61B9F429-F08A-445E-A619-4FBCCE7E2D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84562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9A07AA6E-3D2C-45D9-8578-96666226F1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8D03B1C-1783-450E-B372-896723DB7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4781378-2296-4DF5-AC6D-AE2607D88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431B8F6-BF6E-4C14-9D98-24BC3DADBA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207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F1A5307C-86A8-4137-AC7A-9D23E1F16B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1219140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6341D689-7A89-4337-93D6-6F3A751B4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704DDC-EABC-4934-AB39-C8C03968C4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3954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AD2140-93F3-401B-98E3-A6ACFB3DB2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CC645CC4-C470-42B2-896C-1A61C02317AC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13886E7F-D66F-4993-BF47-4235840861DD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B5F2C4A2-D71F-4C9E-84C6-40AD6935D79E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A0257B6-174D-4722-9108-CC07AF3E79C3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2747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3" y="3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3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8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3" y="4135666"/>
            <a:ext cx="5162551" cy="1290412"/>
          </a:xfrm>
        </p:spPr>
        <p:txBody>
          <a:bodyPr/>
          <a:lstStyle>
            <a:lvl1pPr marL="0" indent="0" algn="l">
              <a:buNone/>
              <a:defRPr sz="3200"/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46074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C2AE1C1-14CE-4C75-933F-698DA2723476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DFF72E-A012-485D-9C80-48C48C19C1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0A3E3C4-C028-4914-9804-8295B28899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15E72-1763-4CCE-83FB-04186BA5F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6281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9E9D9098-164C-4966-9552-2B93DDCF7463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C7FFA1A-317F-4F22-BB10-20D27B8386B2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2C6682F-9845-4BC6-A050-2EEBC322F368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41D998D5-443D-4C0F-A8A8-32A6718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7FE3D4EE-D1A5-40FE-A720-78B2BD4A43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EA1761-5E6E-4AB4-AD65-01159BE24C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194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0A70D9B8-0DD2-427F-A15E-DFB9ABECE4EA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B69BD4E-357E-4FBE-BE3A-5B7039FE5A01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3D66D1-A6CD-45B5-B906-23E8A25E03F1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EA9A3A46-57A3-40A8-97D5-0E332B5203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35317A4C-0B58-40E7-B9A8-AB93A488CF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EF63DC5-05D9-41CF-8225-72067BF5AC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4566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395B114-8939-41C3-BAD4-53738DD5C35C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DC837E08-0DE2-44FF-BAAC-7129631C72F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FE417D3E-5E70-4861-800E-F20EDB7446F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8F7722-957F-4FBE-9697-5F4912E550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9348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329169-23C1-4EF9-A597-36E720E19942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FEB71C05-A1CB-496A-B20F-7ED8AD9EDA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3ADB3034-CC2B-479E-A9E9-90E64BE53D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E7DA5B9-032B-4DBA-B058-4C6818F638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012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2937AC0-AE42-4AED-88E9-34EE3E09DDAE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4559290B-9951-473F-B38F-8CCFD13CF7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1080E7CB-E168-4573-84DD-1EEE060622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33EB7-E6ED-4881-9F7D-8608E02AC7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6781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EBBFE21E-7FA1-431C-B47D-31C31FF9DEF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9EA4855D-AD71-4B86-9039-76107E5EC6AF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26694D8C-5D51-4EEE-BA5D-F1ADFE31A232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373099DF-484C-41B5-8DE8-9BAC87E5CCD3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3F6D7CEE-53A4-4EFA-9326-96EA3FAB5AE2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6B792EAF-56FE-4B9F-8CB5-116FF122B130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48650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C3B6539-560E-4940-844B-1C971D280E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4C9EF1EE-718A-4572-BADE-2E71BE79C174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2D512DAD-37F3-4B9C-8764-085ECA633CF1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B224D0D-FBD9-449E-B4BC-BDB10A1F129F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8102A2E6-3BE5-419A-881F-2EE1EE9B1388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17352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59C3BAE1-63EE-48EF-BFDF-A1112B06D2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98FA7E5B-4A79-44F8-8EFA-9BF6CE60E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79FF21AC-E1B6-462F-9A87-B0C60348D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C9BAC5D-CEF4-4349-A623-9141B64B3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0684A99-E5A3-4A4E-905A-FD6753C1DA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106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013835B8-D130-4FF2-9764-8A03F78BE0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3B5ECC-E142-4C29-88FD-139A29782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A066675-A823-4F13-9326-3BD0FA41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3E84D11-C587-435B-9B40-E982D8F3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AE2DE75-2219-4933-9632-2642A6A01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1577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93F789-5A4E-4DCD-82DE-18CB3ABB8A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A9CE9874-219B-402B-AB1C-EE8D7042981E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2B23AF09-15CB-49D0-B44A-9F7E049BBF8E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176B1927-85CA-4B65-9C91-532FA8739C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3F9AEC1-89DE-4D28-BE4F-285E9DDEB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256BDB-6FEE-49F4-801B-01E2415D1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89564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="" xmlns:a16="http://schemas.microsoft.com/office/drawing/2014/main" id="{92393D7C-B761-45B5-908E-55A9893A806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7EF09F-B2C2-4F20-859A-3714C67A983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C59A3-49C7-44CA-A91D-99037BDCF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9200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A9A48790-1430-4656-8D65-25DC6941E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AF4401E-5FCB-4E0F-A2E9-312AB9B30CCC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122646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FD9381C-DE8F-4208-A82B-06C9F7BB3FF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8EF99E22-D4CD-43F3-802F-2AD931EA1AB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762B20B8-F088-4755-8724-F6970FD7E9C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E69C3F5-563D-40E7-B108-60A315BA6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7554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FCF0B13-C7C9-48C3-AE89-852AA4410790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F1961CBA-B4E4-4A70-8429-8D40EBEBE2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0857025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D6CC931A-AE20-4565-8D0E-E825FEC351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2EE8B40-8755-4092-8B57-72BDED9693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F23ED9BB-1498-48AD-ACB9-92FB675E71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431F18-6072-44AC-9251-44D6BBB937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52157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F9E6B24-5A0A-4D1E-9FFF-1BDED7CFEF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307198D0-3539-4CFF-AC0D-B2AF40323BFF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5CCC3B8A-AF89-4827-AB51-79351F8234D2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C5C8E8DA-ED2C-452F-B69D-3B190C726F15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0F00317-AF3F-4103-B794-14CB86B00D80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109565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E96D7E-DD79-4395-8E8D-ABEBC10B4D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8AC3391-2907-4CEA-9C36-4E3FC4960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9E52AA-CE10-46E6-AD85-31AE999F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A1651C4-07AD-412C-AEE0-FE4B06D684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328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6E037EE-F941-4D5A-9F38-1F7927C80DE5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2D20346-87EE-4A22-BB70-9288AB9EDD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66265DB8-DE7A-4E42-9986-354EF644F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929F2C-CD96-449E-ABF7-A2B828C816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216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42D1716-CE2F-4F6E-AA2B-A850AC61E6D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3BC08718-539D-446E-903C-0FAD427513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1699874-0791-4E6E-BB36-6B0FAEE13A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8E9B36A-E1BC-437B-B268-3FB4DB11E2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467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29FBB776-A75E-4613-880D-940007A269A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D2E1C49F-3414-47AE-9E11-95220BA43A15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A6D9A25C-7915-468D-ACCD-96BF277CC617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5944F98E-EF46-470E-AB4D-01A75A92A19D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7C9D12C8-01E7-460C-9031-3A775BF11D55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8F1E44C6-74BD-47F9-A951-08306DFE872A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982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EEC4C5-5C84-40EB-9569-D8EBBD2E2A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12885E04-306A-490A-8631-B916F624648A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DC01A2DB-B379-40F9-A896-40934B0A03DE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E237BFD-1AB2-4504-929B-B9240018B1ED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1F103E1F-1F45-4B5B-9522-0EA65FF7D46B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30803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9C53668B-CF8D-43BA-9547-952FAF5B14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A0254C7F-7CDF-4155-A2EA-483C3E29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C10691CC-8150-4D70-A654-DD2648799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5D0B2E1-0E55-49AE-8C40-B7FC89712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52FC5EE-7070-455D-8242-AC09DB0005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795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BAE2E462-8402-495E-B032-B4D502B10C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820C5393-18C4-4AB0-9176-68659CB8BE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1BA489D5-9AE1-473B-8B03-B7095CEC2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EEAD073-C945-4EF5-8B5C-F19C3F22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F4DA32-A010-4C12-A725-470A02C3A2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93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="" xmlns:a16="http://schemas.microsoft.com/office/drawing/2014/main" id="{9F898E06-B3C9-4355-8B47-356265BC3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71463" y="365125"/>
            <a:ext cx="1167923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51" name="Text Placeholder 2">
            <a:extLst>
              <a:ext uri="{FF2B5EF4-FFF2-40B4-BE49-F238E27FC236}">
                <a16:creationId xmlns="" xmlns:a16="http://schemas.microsoft.com/office/drawing/2014/main" id="{688CE0F2-E1CA-47B9-A38C-E1ED32953F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71463" y="1473200"/>
            <a:ext cx="11679237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188BC1B-043C-4EFA-99A4-98FBFAA663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463" y="6356350"/>
            <a:ext cx="78819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22557B-71D8-4E7B-8688-0901D0547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7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E68527-97A4-4AC9-9106-6ECE38C8C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721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</p:sldLayoutIdLst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64386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A10B8F"/>
                </a:solidFill>
              </a:rPr>
              <a:t>Объекты</a:t>
            </a:r>
            <a:r>
              <a:rPr lang="ru-RU" b="1" dirty="0" smtClean="0">
                <a:solidFill>
                  <a:srgbClr val="A10B8F"/>
                </a:solidFill>
              </a:rPr>
              <a:t> 2021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8786" y="5759670"/>
            <a:ext cx="10899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Подключение к централизованной системе водоснабжения жилых домов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ул. Весенняя в ж/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«Гудок-2» в городе Сарапуле</a:t>
            </a:r>
          </a:p>
        </p:txBody>
      </p:sp>
      <p:pic>
        <p:nvPicPr>
          <p:cNvPr id="8" name="Рисунок 7" descr="F:\ППМИ\2021 год\ТОС Весенняя\текущее состояние (3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703" y="1153149"/>
            <a:ext cx="4955884" cy="4301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K:\Poshta\инициативное бюджетирование 2021\отчет об использовании субсидии\Весенняя\IMG-20210920-WA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6464" y="1135118"/>
            <a:ext cx="5089302" cy="43302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3394" y="365125"/>
            <a:ext cx="7641020" cy="9460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A10B8F"/>
                </a:solidFill>
              </a:rPr>
              <a:t>Объекты</a:t>
            </a:r>
            <a:r>
              <a:rPr lang="ru-RU" b="1" dirty="0" smtClean="0">
                <a:solidFill>
                  <a:srgbClr val="A10B8F"/>
                </a:solidFill>
              </a:rPr>
              <a:t> 2021года</a:t>
            </a:r>
            <a:br>
              <a:rPr lang="ru-RU" b="1" dirty="0" smtClean="0">
                <a:solidFill>
                  <a:srgbClr val="A10B8F"/>
                </a:solidFill>
              </a:rPr>
            </a:br>
            <a:endParaRPr lang="ru-RU" dirty="0">
              <a:solidFill>
                <a:srgbClr val="A10B8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30621" y="5339255"/>
            <a:ext cx="10783613" cy="110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Подключение к централизованной системе водоснабжения жилых домов по ул. Савченко в ж/</a:t>
            </a:r>
            <a:r>
              <a:rPr lang="ru-RU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«Гудок-2» в городе Сарапуле</a:t>
            </a:r>
          </a:p>
        </p:txBody>
      </p:sp>
      <p:pic>
        <p:nvPicPr>
          <p:cNvPr id="10" name="Рисунок 9" descr="F:\ППМИ\2021 год\ТОС Савченко\скважин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53" y="1110658"/>
            <a:ext cx="4439068" cy="39763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K:\Poshta\инициативное бюджетирование 2021\отчет об использовании субсидии\Савченко\IMG-20210920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565" y="1145627"/>
            <a:ext cx="4531379" cy="39624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314537" y="4897821"/>
            <a:ext cx="5656293" cy="141671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«Текущий ремонт дороги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по ул. Комсомольская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города Сарапула, УР»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90113" y="241539"/>
            <a:ext cx="5035192" cy="11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Объекты </a:t>
            </a:r>
          </a:p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2021 года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A10B8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" name="Рисунок 9" descr="F:\ППМИ\2021 год\ТОС Комсомольский\дорога (3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558" y="1547592"/>
            <a:ext cx="4500443" cy="43093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K:\Poshta\инициативное бюджетирование 2021\отчет об использовании субсидии\Комсомольская\20210730_1134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3861" y="588579"/>
            <a:ext cx="4887311" cy="4035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948855" y="4824248"/>
            <a:ext cx="5602014" cy="162910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«Текущий ремонт дороги по ул.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2-я Лесная, </a:t>
            </a:r>
            <a:r>
              <a:rPr lang="ru-RU" sz="2400" b="1" dirty="0" err="1" smtClean="0">
                <a:solidFill>
                  <a:srgbClr val="C00000"/>
                </a:solidFill>
              </a:rPr>
              <a:t>уч</a:t>
            </a:r>
            <a:r>
              <a:rPr lang="ru-RU" sz="2400" b="1" dirty="0" smtClean="0">
                <a:solidFill>
                  <a:srgbClr val="C00000"/>
                </a:solidFill>
              </a:rPr>
              <a:t>. 2, г. Сарапула, УР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(без стоимости трубы)»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0621" y="420414"/>
            <a:ext cx="5234151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</a:t>
            </a:r>
          </a:p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года</a:t>
            </a:r>
            <a:b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b="1" dirty="0">
              <a:solidFill>
                <a:srgbClr val="A10B8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K:\Poshta\инициативное бюджетирование 2021\отчет об использовании субсидии\2 Лесная\849-4-1608309878-2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786" y="1873468"/>
            <a:ext cx="5118538" cy="38389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Kukresh\AppData\Local\Temp\Rar$DIa1932.15640\20211022_075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8454" y="493986"/>
            <a:ext cx="4939863" cy="42908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586" y="552091"/>
            <a:ext cx="6705600" cy="82476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rgbClr val="A10B8F"/>
                </a:solidFill>
              </a:rPr>
              <a:t>Объекты 2021 года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502978" y="5370786"/>
            <a:ext cx="8912773" cy="88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Обустройство детской площадки на территории </a:t>
            </a:r>
          </a:p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МБОУ «СОШ №25» в городе Сарапуле»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098" name="Picture 2" descr="http://isu.mfur.ru/web/uploads/2020-2021/%D0%A1%D0%B0%D1%80%D0%B0%D0%BF%D1%83%D0%BB/%D0%A1%D0%B0%D1%80%D0%B0%D0%BF%D1%83%D0%BB/meetings/912-4-1608141507-3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827" y="1566041"/>
            <a:ext cx="4960883" cy="35248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C:\Users\Kukresh\Desktop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2027" y="1565856"/>
            <a:ext cx="4687613" cy="34870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4746" y="365125"/>
            <a:ext cx="4561488" cy="6964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2021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3476" y="5580994"/>
            <a:ext cx="11109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спортивной площадки по ул. Электрозаводская, 3г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городе Сарапуле Удмуртской Республики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F:\ППМИ\2021 год\Спортплощадка\фото текущего состояния объекта\текущее состояние объекта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213" y="1484584"/>
            <a:ext cx="5125547" cy="38441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K:\Poshta\инициативное бюджетирование 2021\отчет об использовании субсидии\Электрозаводская\Спортивная площадка 12.10.2021\IMG_2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854" y="1458309"/>
            <a:ext cx="5146567" cy="38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2021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2050" name="AutoShape 2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99090" y="5496910"/>
            <a:ext cx="11088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места массового отдыха «</a:t>
            </a:r>
            <a:r>
              <a:rPr lang="ru-RU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Поруковская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поляна»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городе Сарапуле</a:t>
            </a:r>
          </a:p>
          <a:p>
            <a:pPr algn="ctr"/>
            <a:endParaRPr lang="ru-RU" sz="2400" dirty="0"/>
          </a:p>
        </p:txBody>
      </p:sp>
      <p:pic>
        <p:nvPicPr>
          <p:cNvPr id="1026" name="Picture 2" descr="C:\Users\Kukresh\AppData\Local\Microsoft\Windows\Temporary Internet Files\Content.IE5\TUYQ0DOE\PHOTO-2021-11-25-12-55-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7738" y="1082566"/>
            <a:ext cx="5318234" cy="4091151"/>
          </a:xfrm>
          <a:prstGeom prst="rect">
            <a:avLst/>
          </a:prstGeom>
          <a:noFill/>
        </p:spPr>
      </p:pic>
      <p:pic>
        <p:nvPicPr>
          <p:cNvPr id="1027" name="Picture 3" descr="F:\ППМИ\2021 год\Поруковская поляна\текущее состояние объек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110" y="1093075"/>
            <a:ext cx="5276194" cy="4078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2021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2050" name="AutoShape 2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99090" y="5265683"/>
            <a:ext cx="11088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места массового отдыха «</a:t>
            </a:r>
            <a:r>
              <a:rPr lang="ru-RU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Поруковская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поляна»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городе Сарапуле</a:t>
            </a:r>
          </a:p>
          <a:p>
            <a:pPr algn="ctr"/>
            <a:endParaRPr lang="ru-RU" sz="2400" dirty="0"/>
          </a:p>
        </p:txBody>
      </p:sp>
      <p:pic>
        <p:nvPicPr>
          <p:cNvPr id="3074" name="Picture 2" descr="F:\ППМИ\2021 год\Поруковская поляна\текущее состояние объекта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366" y="1082566"/>
            <a:ext cx="4880303" cy="4067503"/>
          </a:xfrm>
          <a:prstGeom prst="rect">
            <a:avLst/>
          </a:prstGeom>
          <a:noFill/>
        </p:spPr>
      </p:pic>
      <p:pic>
        <p:nvPicPr>
          <p:cNvPr id="3075" name="Picture 3" descr="C:\Users\Kukresh\AppData\Local\Microsoft\Windows\Temporary Internet Files\Content.IE5\VVCGFVD9\PHOTO-2021-11-25-13-40-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3352" y="1074683"/>
            <a:ext cx="5339255" cy="40753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2021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6745" y="5654565"/>
            <a:ext cx="1078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Благоустройство площадки для массового отдыха жителей микрорайона железнодорожного вокзала города Сарапула Удмуртской Республики»</a:t>
            </a:r>
            <a:endParaRPr lang="ru-RU" sz="2000" dirty="0"/>
          </a:p>
        </p:txBody>
      </p:sp>
      <p:pic>
        <p:nvPicPr>
          <p:cNvPr id="1026" name="Picture 2" descr="F:\ППМИ\2021 год\Паровоз\Для Администрации\Фото ДО\IMG_91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464" y="1061546"/>
            <a:ext cx="3885543" cy="44038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K:\Poshta\инициативное бюджетирование 2021\отчет об использовании субсидии\Вокзал\IMG-20211011-WA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1312" y="1056233"/>
            <a:ext cx="4130566" cy="43776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ЛОНИ #2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01A22"/>
      </a:accent1>
      <a:accent2>
        <a:srgbClr val="84D2D2"/>
      </a:accent2>
      <a:accent3>
        <a:srgbClr val="FF665E"/>
      </a:accent3>
      <a:accent4>
        <a:srgbClr val="C4DEAE"/>
      </a:accent4>
      <a:accent5>
        <a:srgbClr val="323F4F"/>
      </a:accent5>
      <a:accent6>
        <a:srgbClr val="D0CEC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133</Words>
  <Application>Microsoft Office PowerPoint</Application>
  <PresentationFormat>Произвольный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2_Тема Office</vt:lpstr>
      <vt:lpstr>Объекты 2021 года</vt:lpstr>
      <vt:lpstr>Объекты 2021года </vt:lpstr>
      <vt:lpstr>«Текущий ремонт дороги  по ул. Комсомольская  города Сарапула, УР»</vt:lpstr>
      <vt:lpstr>«Текущий ремонт дороги по ул.  2-я Лесная, уч. 2, г. Сарапула, УР  (без стоимости трубы)»</vt:lpstr>
      <vt:lpstr>  Объекты 2021 года  </vt:lpstr>
      <vt:lpstr>Объекты 2021 года</vt:lpstr>
      <vt:lpstr>Объекты 2021 года</vt:lpstr>
      <vt:lpstr>Объекты 2021 года</vt:lpstr>
      <vt:lpstr>Объекты 2021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Управленческая школа инициативного бюджетирования  Модуль 3      Об итогах первого года реализации проекта  «Наша инициатива»</dc:title>
  <dc:creator>Нита Дюркгейм</dc:creator>
  <cp:lastModifiedBy>Kukresh</cp:lastModifiedBy>
  <cp:revision>138</cp:revision>
  <dcterms:created xsi:type="dcterms:W3CDTF">2019-07-24T06:55:33Z</dcterms:created>
  <dcterms:modified xsi:type="dcterms:W3CDTF">2021-11-26T11:36:03Z</dcterms:modified>
</cp:coreProperties>
</file>