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506" r:id="rId2"/>
    <p:sldId id="505" r:id="rId3"/>
    <p:sldId id="507" r:id="rId4"/>
    <p:sldId id="511" r:id="rId5"/>
    <p:sldId id="51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A10B8F"/>
    <a:srgbClr val="33CCCC"/>
    <a:srgbClr val="28EEF8"/>
    <a:srgbClr val="7210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4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4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C1CAC-2495-4D56-8110-56146535CA2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B9CE-B0EB-4D38-A360-D8E9D633D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9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243933-DB2D-4DC0-BB7D-10EEB418D164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546252"/>
            <a:ext cx="11679765" cy="4630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679765" cy="8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B90049-A929-48C4-BB84-CB67D8187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D82ADD-1E72-4057-8D0D-13809784F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A70DD4-5268-41D0-9248-E48845D58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344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53ABE2-9776-428F-9574-30400C861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6C5669F-B5C0-4354-BF35-6328EE064CD4}"/>
              </a:ext>
            </a:extLst>
          </p:cNvPr>
          <p:cNvCxnSpPr/>
          <p:nvPr userDrawn="1"/>
        </p:nvCxnSpPr>
        <p:spPr>
          <a:xfrm>
            <a:off x="1255713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6341D61-CCAF-4373-99D2-829291861072}"/>
              </a:ext>
            </a:extLst>
          </p:cNvPr>
          <p:cNvCxnSpPr/>
          <p:nvPr userDrawn="1"/>
        </p:nvCxnSpPr>
        <p:spPr>
          <a:xfrm>
            <a:off x="6692900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411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411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900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2900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DE920D1D-4F85-4C61-9C08-D1BD6EB40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EF4CE577-E05B-4D5D-A5BB-28ACA29A5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292ACF-C128-46EA-9B4B-AAE8514B0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81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5411" y="1701801"/>
            <a:ext cx="3722989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319411" y="1701801"/>
            <a:ext cx="6631288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98FF4D-C7D5-40B5-8372-C816F3AB37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5FD41C-9BF2-40D8-94AD-E6341571D9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7EC6-42E4-430F-9EEE-DBCB1F1ED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509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484807A9-0FD3-401C-863C-4B46E33DDF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C4092B-0A0E-4769-A783-80F9539BED15}"/>
              </a:ext>
            </a:extLst>
          </p:cNvPr>
          <p:cNvSpPr/>
          <p:nvPr userDrawn="1"/>
        </p:nvSpPr>
        <p:spPr>
          <a:xfrm>
            <a:off x="0" y="556260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0" y="2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1" y="4135665"/>
            <a:ext cx="5162551" cy="1290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5131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F4AFC7-D185-478C-8963-96214785DB18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61B9F429-F08A-445E-A619-4FBCCE7E2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85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600" y="2057401"/>
            <a:ext cx="35274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44600" y="357190"/>
            <a:ext cx="3527425" cy="10588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8456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="" xmlns:a16="http://schemas.microsoft.com/office/drawing/2014/main" id="{9A07AA6E-3D2C-45D9-8578-96666226F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5125"/>
            <a:ext cx="835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3201" y="365125"/>
            <a:ext cx="10325100" cy="10268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D03B1C-1783-450E-B372-896723DB7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4781378-2296-4DF5-AC6D-AE2607D8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31B8F6-BF6E-4C14-9D98-24BC3DADB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0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1A5307C-86A8-4137-AC7A-9D23E1F16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219140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341D689-7A89-4337-93D6-6F3A751B4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704DDC-EABC-4934-AB39-C8C03968C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395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6AD2140-93F3-401B-98E3-A6ACFB3DB2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CC645CC4-C470-42B2-896C-1A61C02317AC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13886E7F-D66F-4993-BF47-4235840861DD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B5F2C4A2-D71F-4C9E-84C6-40AD6935D79E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A0257B6-174D-4722-9108-CC07AF3E79C3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2747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3" y="3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3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3" y="4135666"/>
            <a:ext cx="5162551" cy="1290412"/>
          </a:xfrm>
        </p:spPr>
        <p:txBody>
          <a:bodyPr/>
          <a:lstStyle>
            <a:lvl1pPr marL="0" indent="0" algn="l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4607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C2AE1C1-14CE-4C75-933F-698DA2723476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546252"/>
            <a:ext cx="11679765" cy="4630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679765" cy="8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DFF72E-A012-485D-9C80-48C48C19C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A3E3C4-C028-4914-9804-8295B2889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15E72-1763-4CCE-83FB-04186BA5F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28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9E9D9098-164C-4966-9552-2B93DDCF7463}"/>
              </a:ext>
            </a:extLst>
          </p:cNvPr>
          <p:cNvCxnSpPr/>
          <p:nvPr userDrawn="1"/>
        </p:nvCxnSpPr>
        <p:spPr>
          <a:xfrm>
            <a:off x="254000" y="2108200"/>
            <a:ext cx="55197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C7FFA1A-317F-4F22-BB10-20D27B8386B2}"/>
              </a:ext>
            </a:extLst>
          </p:cNvPr>
          <p:cNvCxnSpPr/>
          <p:nvPr userDrawn="1"/>
        </p:nvCxnSpPr>
        <p:spPr>
          <a:xfrm>
            <a:off x="6405563" y="2108200"/>
            <a:ext cx="55197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2C6682F-9845-4BC6-A050-2EEBC322F36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72289"/>
            <a:ext cx="5520000" cy="39173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967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033" y="2272289"/>
            <a:ext cx="5520000" cy="3917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96699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41D998D5-443D-4C0F-A8A8-32A671832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7FE3D4EE-D1A5-40FE-A720-78B2BD4A4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EA1761-5E6E-4AB4-AD65-01159BE24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194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A70D9B8-0DD2-427F-A15E-DFB9ABECE4EA}"/>
              </a:ext>
            </a:extLst>
          </p:cNvPr>
          <p:cNvCxnSpPr/>
          <p:nvPr userDrawn="1"/>
        </p:nvCxnSpPr>
        <p:spPr>
          <a:xfrm>
            <a:off x="254000" y="2108200"/>
            <a:ext cx="55197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B69BD4E-357E-4FBE-BE3A-5B7039FE5A01}"/>
              </a:ext>
            </a:extLst>
          </p:cNvPr>
          <p:cNvCxnSpPr/>
          <p:nvPr userDrawn="1"/>
        </p:nvCxnSpPr>
        <p:spPr>
          <a:xfrm>
            <a:off x="6405563" y="2108200"/>
            <a:ext cx="55197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53D66D1-A6CD-45B5-B906-23E8A25E03F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72289"/>
            <a:ext cx="5520000" cy="39173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967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033" y="2272289"/>
            <a:ext cx="5520000" cy="3917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96699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EA9A3A46-57A3-40A8-97D5-0E332B520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35317A4C-0B58-40E7-B9A8-AB93A488C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F63DC5-05D9-41CF-8225-72067BF5A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456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395B114-8939-41C3-BAD4-53738DD5C35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4" y="365125"/>
            <a:ext cx="11628965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733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30699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DC837E08-0DE2-44FF-BAAC-7129631C7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2263" y="6356350"/>
            <a:ext cx="7831137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E417D3E-5E70-4861-800E-F20EDB7446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F7722-957F-4FBE-9697-5F4912E55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934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5329169-23C1-4EF9-A597-36E720E19942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530379"/>
            <a:ext cx="4518025" cy="468944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54001" y="357189"/>
            <a:ext cx="4518025" cy="81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EB71C05-A1CB-496A-B20F-7ED8AD9ED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 defTabSz="914377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ADB3034-CC2B-479E-A9E9-90E64BE53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7DA5B9-032B-4DBA-B058-4C6818F63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012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2937AC0-AE42-4AED-88E9-34EE3E09DDA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559290B-9951-473F-B38F-8CCFD13CF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080E7CB-E168-4573-84DD-1EEE06062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333EB7-E6ED-4881-9F7D-8608E02AC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678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следний слайд/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>
            <a:extLst>
              <a:ext uri="{FF2B5EF4-FFF2-40B4-BE49-F238E27FC236}">
                <a16:creationId xmlns="" xmlns:a16="http://schemas.microsoft.com/office/drawing/2014/main" id="{EBBFE21E-7FA1-431C-B47D-31C31FF9DE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58838"/>
            <a:ext cx="12192000" cy="5607050"/>
            <a:chOff x="0" y="644329"/>
            <a:chExt cx="9144000" cy="42045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9EA4855D-AD71-4B86-9039-76107E5EC6AF}"/>
                </a:ext>
              </a:extLst>
            </p:cNvPr>
            <p:cNvSpPr/>
            <p:nvPr userDrawn="1"/>
          </p:nvSpPr>
          <p:spPr>
            <a:xfrm>
              <a:off x="0" y="649091"/>
              <a:ext cx="9144000" cy="419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="" xmlns:a16="http://schemas.microsoft.com/office/drawing/2014/main" id="{26694D8C-5D51-4EEE-BA5D-F1ADFE31A232}"/>
                </a:ext>
              </a:extLst>
            </p:cNvPr>
            <p:cNvSpPr/>
            <p:nvPr userDrawn="1"/>
          </p:nvSpPr>
          <p:spPr>
            <a:xfrm rot="10800000" flipV="1">
              <a:off x="3683794" y="2484731"/>
              <a:ext cx="5456635" cy="23641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="" xmlns:a16="http://schemas.microsoft.com/office/drawing/2014/main" id="{373099DF-484C-41B5-8DE8-9BAC87E5CCD3}"/>
                </a:ext>
              </a:extLst>
            </p:cNvPr>
            <p:cNvSpPr/>
            <p:nvPr userDrawn="1"/>
          </p:nvSpPr>
          <p:spPr>
            <a:xfrm rot="5400000" flipH="1" flipV="1">
              <a:off x="5517704" y="1222625"/>
              <a:ext cx="4204593" cy="30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="" xmlns:a16="http://schemas.microsoft.com/office/drawing/2014/main" id="{3F6D7CEE-53A4-4EFA-9326-96EA3FAB5AE2}"/>
                </a:ext>
              </a:extLst>
            </p:cNvPr>
            <p:cNvSpPr/>
            <p:nvPr userDrawn="1"/>
          </p:nvSpPr>
          <p:spPr>
            <a:xfrm rot="10800000" flipV="1">
              <a:off x="3994547" y="2841860"/>
              <a:ext cx="5149453" cy="200706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6B792EAF-56FE-4B9F-8CB5-116FF122B130}"/>
                </a:ext>
              </a:extLst>
            </p:cNvPr>
            <p:cNvSpPr/>
            <p:nvPr userDrawn="1"/>
          </p:nvSpPr>
          <p:spPr>
            <a:xfrm rot="5400000" flipH="1" flipV="1">
              <a:off x="5812384" y="1517305"/>
              <a:ext cx="4204593" cy="245864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101" y="2235200"/>
            <a:ext cx="11607801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865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C3B6539-560E-4940-844B-1C971D280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4C9EF1EE-718A-4572-BADE-2E71BE79C174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2D512DAD-37F3-4B9C-8764-085ECA633CF1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0B224D0D-FBD9-449E-B4BC-BDB10A1F129F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8102A2E6-3BE5-419A-881F-2EE1EE9B1388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17352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59C3BAE1-63EE-48EF-BFDF-A1112B06D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98FA7E5B-4A79-44F8-8EFA-9BF6CE60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79FF21AC-E1B6-462F-9A87-B0C60348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C9BAC5D-CEF4-4349-A623-9141B64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684A99-E5A3-4A4E-905A-FD6753C1D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1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="" xmlns:a16="http://schemas.microsoft.com/office/drawing/2014/main" id="{013835B8-D130-4FF2-9764-8A03F78BE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11" y="1765300"/>
            <a:ext cx="10695288" cy="44116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C3B5ECC-E142-4C29-88FD-139A297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A066675-A823-4F13-9326-3BD0FA41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3E84D11-C587-435B-9B40-E982D8F3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E2DE75-2219-4933-9632-2642A6A01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157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93F789-5A4E-4DCD-82DE-18CB3ABB8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9CE9874-219B-402B-AB1C-EE8D7042981E}"/>
              </a:ext>
            </a:extLst>
          </p:cNvPr>
          <p:cNvCxnSpPr/>
          <p:nvPr userDrawn="1"/>
        </p:nvCxnSpPr>
        <p:spPr>
          <a:xfrm>
            <a:off x="1255713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B23AF09-15CB-49D0-B44A-9F7E049BBF8E}"/>
              </a:ext>
            </a:extLst>
          </p:cNvPr>
          <p:cNvCxnSpPr/>
          <p:nvPr userDrawn="1"/>
        </p:nvCxnSpPr>
        <p:spPr>
          <a:xfrm>
            <a:off x="6692900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411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411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900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2900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176B1927-85CA-4B65-9C91-532FA8739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E3F9AEC1-89DE-4D28-BE4F-285E9DDEB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256BDB-6FEE-49F4-801B-01E2415D1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8956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5411" y="1701801"/>
            <a:ext cx="3722989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319411" y="1701801"/>
            <a:ext cx="6631288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2393D7C-B761-45B5-908E-55A9893A80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7EF09F-B2C2-4F20-859A-3714C67A98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AC59A3-49C7-44CA-A91D-99037BDCF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920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A9A48790-1430-4656-8D65-25DC6941E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F4401E-5FCB-4E0F-A2E9-312AB9B30CCC}"/>
              </a:ext>
            </a:extLst>
          </p:cNvPr>
          <p:cNvSpPr/>
          <p:nvPr userDrawn="1"/>
        </p:nvSpPr>
        <p:spPr>
          <a:xfrm>
            <a:off x="0" y="556260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0" y="2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1" y="4135665"/>
            <a:ext cx="5162551" cy="1290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122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D9381C-DE8F-4208-A82B-06C9F7BB3FF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4" y="365125"/>
            <a:ext cx="11628965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733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30699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8EF99E22-D4CD-43F3-802F-2AD931EA1A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2263" y="6356350"/>
            <a:ext cx="7831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62B20B8-F088-4755-8724-F6970FD7E9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69C3F5-563D-40E7-B108-60A315BA6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7554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FCF0B13-C7C9-48C3-AE89-852AA4410790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F1961CBA-B4E4-4A70-8429-8D40EBEBE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85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600" y="2057401"/>
            <a:ext cx="35274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44600" y="357190"/>
            <a:ext cx="3527425" cy="10588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8570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="" xmlns:a16="http://schemas.microsoft.com/office/drawing/2014/main" id="{D6CC931A-AE20-4565-8D0E-E825FEC35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5125"/>
            <a:ext cx="835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3201" y="365125"/>
            <a:ext cx="10325100" cy="10268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2EE8B40-8755-4092-8B57-72BDED969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23ED9BB-1498-48AD-ACB9-92FB675E7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31F18-6072-44AC-9251-44D6BBB93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521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9E6B24-5A0A-4D1E-9FFF-1BDED7CFEF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307198D0-3539-4CFF-AC0D-B2AF40323BFF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5CCC3B8A-AF89-4827-AB51-79351F8234D2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C5C8E8DA-ED2C-452F-B69D-3B190C726F15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0F00317-AF3F-4103-B794-14CB86B00D80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10956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E96D7E-DD79-4395-8E8D-ABEBC10B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AC3391-2907-4CEA-9C36-4E3FC496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9E52AA-CE10-46E6-AD85-31AE999F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1651C4-07AD-412C-AEE0-FE4B06D68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328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6E037EE-F941-4D5A-9F38-1F7927C80DE5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530379"/>
            <a:ext cx="4518025" cy="468944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54001" y="357189"/>
            <a:ext cx="4518025" cy="81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2D20346-87EE-4A22-BB70-9288AB9ED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6265DB8-DE7A-4E42-9986-354EF644F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29F2C-CD96-449E-ABF7-A2B828C81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21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42D1716-CE2F-4F6E-AA2B-A850AC61E6D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BC08718-539D-446E-903C-0FAD42751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1699874-0791-4E6E-BB36-6B0FAEE13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E9B36A-E1BC-437B-B268-3FB4DB11E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46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ий слайд/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>
            <a:extLst>
              <a:ext uri="{FF2B5EF4-FFF2-40B4-BE49-F238E27FC236}">
                <a16:creationId xmlns="" xmlns:a16="http://schemas.microsoft.com/office/drawing/2014/main" id="{29FBB776-A75E-4613-880D-940007A269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58838"/>
            <a:ext cx="12192000" cy="5607050"/>
            <a:chOff x="0" y="644329"/>
            <a:chExt cx="9144000" cy="42045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D2E1C49F-3414-47AE-9E11-95220BA43A15}"/>
                </a:ext>
              </a:extLst>
            </p:cNvPr>
            <p:cNvSpPr/>
            <p:nvPr userDrawn="1"/>
          </p:nvSpPr>
          <p:spPr>
            <a:xfrm>
              <a:off x="0" y="649091"/>
              <a:ext cx="9144000" cy="419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="" xmlns:a16="http://schemas.microsoft.com/office/drawing/2014/main" id="{A6D9A25C-7915-468D-ACCD-96BF277CC617}"/>
                </a:ext>
              </a:extLst>
            </p:cNvPr>
            <p:cNvSpPr/>
            <p:nvPr userDrawn="1"/>
          </p:nvSpPr>
          <p:spPr>
            <a:xfrm rot="10800000" flipV="1">
              <a:off x="3683794" y="2484731"/>
              <a:ext cx="5456635" cy="23641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="" xmlns:a16="http://schemas.microsoft.com/office/drawing/2014/main" id="{5944F98E-EF46-470E-AB4D-01A75A92A19D}"/>
                </a:ext>
              </a:extLst>
            </p:cNvPr>
            <p:cNvSpPr/>
            <p:nvPr userDrawn="1"/>
          </p:nvSpPr>
          <p:spPr>
            <a:xfrm rot="5400000" flipH="1" flipV="1">
              <a:off x="5517704" y="1222625"/>
              <a:ext cx="4204593" cy="30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="" xmlns:a16="http://schemas.microsoft.com/office/drawing/2014/main" id="{7C9D12C8-01E7-460C-9031-3A775BF11D55}"/>
                </a:ext>
              </a:extLst>
            </p:cNvPr>
            <p:cNvSpPr/>
            <p:nvPr userDrawn="1"/>
          </p:nvSpPr>
          <p:spPr>
            <a:xfrm rot="10800000" flipV="1">
              <a:off x="3994547" y="2841860"/>
              <a:ext cx="5149453" cy="200706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="" xmlns:a16="http://schemas.microsoft.com/office/drawing/2014/main" id="{8F1E44C6-74BD-47F9-A951-08306DFE872A}"/>
                </a:ext>
              </a:extLst>
            </p:cNvPr>
            <p:cNvSpPr/>
            <p:nvPr userDrawn="1"/>
          </p:nvSpPr>
          <p:spPr>
            <a:xfrm rot="5400000" flipH="1" flipV="1">
              <a:off x="5812384" y="1517305"/>
              <a:ext cx="4204593" cy="245864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101" y="2235200"/>
            <a:ext cx="11607801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98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6EEC4C5-5C84-40EB-9569-D8EBBD2E2A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12885E04-306A-490A-8631-B916F624648A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DC01A2DB-B379-40F9-A896-40934B0A03DE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0E237BFD-1AB2-4504-929B-B9240018B1ED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1F103E1F-1F45-4B5B-9522-0EA65FF7D46B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0803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9C53668B-CF8D-43BA-9547-952FAF5B1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A0254C7F-7CDF-4155-A2EA-483C3E29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C10691CC-8150-4D70-A654-DD264879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5D0B2E1-0E55-49AE-8C40-B7FC8971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2FC5EE-7070-455D-8242-AC09DB000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7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="" xmlns:a16="http://schemas.microsoft.com/office/drawing/2014/main" id="{BAE2E462-8402-495E-B032-B4D502B10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11" y="1765300"/>
            <a:ext cx="10695288" cy="44116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20C5393-18C4-4AB0-9176-68659CB8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BA489D5-9AE1-473B-8B03-B7095CEC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EEAD073-C945-4EF5-8B5C-F19C3F22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4DA32-A010-4C12-A725-470A02C3A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9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9F898E06-B3C9-4355-8B47-356265BC3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365125"/>
            <a:ext cx="11679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688CE0F2-E1CA-47B9-A38C-E1ED32953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1463" y="1473200"/>
            <a:ext cx="11679237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88BC1B-043C-4EFA-99A4-98FBFAA6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63" y="6356350"/>
            <a:ext cx="7881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22557B-71D8-4E7B-8688-0901D054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E68527-97A4-4AC9-9106-6ECE38C8C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72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98306" name="Picture 2" descr="F:\ППМИ\2019 год\Все фото\ТОС 3-ий Сарапульский\IMG_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886" y="379561"/>
            <a:ext cx="5534566" cy="3689711"/>
          </a:xfrm>
          <a:prstGeom prst="rect">
            <a:avLst/>
          </a:prstGeom>
          <a:noFill/>
        </p:spPr>
      </p:pic>
      <p:pic>
        <p:nvPicPr>
          <p:cNvPr id="98307" name="Picture 3" descr="K:\Poshta\Инициативное бюджетирование\3-й Сарапульский\3-й Сарапульский для ИСУ\текущее состояние объекта\текущее состояние объекта ТОС Перекресток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44" y="2915729"/>
            <a:ext cx="5900469" cy="366311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14537" y="4485736"/>
            <a:ext cx="5656293" cy="1828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«Текущий ремонт дорог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пер. 3-й </a:t>
            </a:r>
            <a:r>
              <a:rPr lang="ru-RU" sz="2400" b="1" dirty="0" err="1" smtClean="0">
                <a:solidFill>
                  <a:srgbClr val="C00000"/>
                </a:solidFill>
              </a:rPr>
              <a:t>Сарапульский</a:t>
            </a:r>
            <a:r>
              <a:rPr lang="ru-RU" sz="2400" b="1" dirty="0" smtClean="0">
                <a:solidFill>
                  <a:srgbClr val="C00000"/>
                </a:solidFill>
              </a:rPr>
              <a:t> 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ул. </a:t>
            </a:r>
            <a:r>
              <a:rPr lang="ru-RU" sz="2400" b="1" smtClean="0">
                <a:solidFill>
                  <a:srgbClr val="C00000"/>
                </a:solidFill>
              </a:rPr>
              <a:t>Красноармейская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г. Сарапуле»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90113" y="241539"/>
            <a:ext cx="5035192" cy="11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0B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Объекты </a:t>
            </a:r>
          </a:p>
          <a:p>
            <a:pPr marL="0" marR="0" lvl="0" indent="0" algn="ctr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0B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 года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0B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A10B8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713" y="552091"/>
            <a:ext cx="3364303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A10B8F"/>
                </a:solidFill>
              </a:rPr>
              <a:t>Объекты </a:t>
            </a:r>
            <a:br>
              <a:rPr lang="ru-RU" sz="3600" b="1" dirty="0" smtClean="0">
                <a:solidFill>
                  <a:srgbClr val="A10B8F"/>
                </a:solidFill>
              </a:rPr>
            </a:br>
            <a:r>
              <a:rPr lang="ru-RU" sz="3600" b="1" dirty="0" smtClean="0">
                <a:solidFill>
                  <a:srgbClr val="A10B8F"/>
                </a:solidFill>
              </a:rPr>
              <a:t>2019 </a:t>
            </a:r>
            <a:br>
              <a:rPr lang="ru-RU" sz="3600" b="1" dirty="0" smtClean="0">
                <a:solidFill>
                  <a:srgbClr val="A10B8F"/>
                </a:solidFill>
              </a:rPr>
            </a:br>
            <a:r>
              <a:rPr lang="ru-RU" sz="3600" b="1" dirty="0" smtClean="0">
                <a:solidFill>
                  <a:srgbClr val="A10B8F"/>
                </a:solidFill>
              </a:rPr>
              <a:t>года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4" name="Picture 4" descr="K:\Poshta\Инициативное бюджетирование\Савченко для ИСУ\текущее состояние объекта Савченко\текущее состояние объекта ТОС ул. Савченко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87" y="299052"/>
            <a:ext cx="4515878" cy="5933581"/>
          </a:xfrm>
          <a:prstGeom prst="rect">
            <a:avLst/>
          </a:prstGeom>
          <a:noFill/>
        </p:spPr>
      </p:pic>
      <p:pic>
        <p:nvPicPr>
          <p:cNvPr id="5" name="Picture 5" descr="F:\ППМИ\2019 год\Все фото\ТОС Савченко фото стало\Савченко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947" y="293299"/>
            <a:ext cx="4651731" cy="5974699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5520907" y="2398144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19578" y="5423338"/>
            <a:ext cx="4796288" cy="9669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«Текущий ремонт дороги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ул. Савченко в г. Сарапуле»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394" y="365125"/>
            <a:ext cx="7641020" cy="94609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10B8F"/>
                </a:solidFill>
              </a:rPr>
              <a:t>Объекты</a:t>
            </a:r>
            <a:r>
              <a:rPr lang="ru-RU" b="1" dirty="0" smtClean="0">
                <a:solidFill>
                  <a:srgbClr val="A10B8F"/>
                </a:solidFill>
              </a:rPr>
              <a:t> 2019 года</a:t>
            </a:r>
            <a:br>
              <a:rPr lang="ru-RU" b="1" dirty="0" smtClean="0">
                <a:solidFill>
                  <a:srgbClr val="A10B8F"/>
                </a:solidFill>
              </a:rPr>
            </a:br>
            <a:endParaRPr lang="ru-RU" dirty="0">
              <a:solidFill>
                <a:srgbClr val="A10B8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33903" y="5339255"/>
            <a:ext cx="8261130" cy="11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«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ремонт дорог</a:t>
            </a:r>
          </a:p>
          <a:p>
            <a:pPr lvl="0"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ул. Тимирязева, ул.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Костычева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0" algn="ctr"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г. Сарапуле»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3" name="Picture 1" descr="F:\ППМИ\2019 год\ТОС Тимирязева\дорог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75" y="903889"/>
            <a:ext cx="5360276" cy="4130566"/>
          </a:xfrm>
          <a:prstGeom prst="rect">
            <a:avLst/>
          </a:prstGeom>
          <a:noFill/>
        </p:spPr>
      </p:pic>
      <p:pic>
        <p:nvPicPr>
          <p:cNvPr id="1026" name="Picture 2" descr="F:\ПРЕСС-СЛУЖБА\Достоевск-Тимирязева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310" y="893378"/>
            <a:ext cx="5087006" cy="4120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713" y="552091"/>
            <a:ext cx="3364303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A10B8F"/>
                </a:solidFill>
              </a:rPr>
              <a:t>Объекты </a:t>
            </a:r>
            <a:br>
              <a:rPr lang="ru-RU" sz="3600" b="1" dirty="0" smtClean="0">
                <a:solidFill>
                  <a:srgbClr val="A10B8F"/>
                </a:solidFill>
              </a:rPr>
            </a:br>
            <a:r>
              <a:rPr lang="ru-RU" sz="3600" b="1" dirty="0" smtClean="0">
                <a:solidFill>
                  <a:srgbClr val="A10B8F"/>
                </a:solidFill>
              </a:rPr>
              <a:t>2019 </a:t>
            </a:r>
            <a:br>
              <a:rPr lang="ru-RU" sz="3600" b="1" dirty="0" smtClean="0">
                <a:solidFill>
                  <a:srgbClr val="A10B8F"/>
                </a:solidFill>
              </a:rPr>
            </a:br>
            <a:r>
              <a:rPr lang="ru-RU" sz="3600" b="1" dirty="0" smtClean="0">
                <a:solidFill>
                  <a:srgbClr val="A10B8F"/>
                </a:solidFill>
              </a:rPr>
              <a:t>года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20907" y="2398144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43503" y="5370786"/>
            <a:ext cx="7041931" cy="8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Текущий ремонт дорог по ул. И. Маслова, ул. Н.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Курченко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г. Сарапуле»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1986" name="Picture 2" descr="F:\ППМИ\2019 год\ТОС Западный\доро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55" y="1629103"/>
            <a:ext cx="4908331" cy="3626069"/>
          </a:xfrm>
          <a:prstGeom prst="rect">
            <a:avLst/>
          </a:prstGeom>
          <a:noFill/>
        </p:spPr>
      </p:pic>
      <p:pic>
        <p:nvPicPr>
          <p:cNvPr id="4" name="Picture 2" descr="K:\Poshta\Инициативное бюджетирование\Западный пос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007" y="1617279"/>
            <a:ext cx="5034456" cy="3606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10" y="365125"/>
            <a:ext cx="11435992" cy="94609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10B8F"/>
                </a:solidFill>
              </a:rPr>
              <a:t>Объекты 2019 года</a:t>
            </a:r>
            <a:br>
              <a:rPr lang="ru-RU" sz="3600" b="1" dirty="0" smtClean="0">
                <a:solidFill>
                  <a:srgbClr val="A10B8F"/>
                </a:solidFill>
              </a:rPr>
            </a:br>
            <a:endParaRPr lang="ru-RU" sz="3600" dirty="0">
              <a:solidFill>
                <a:srgbClr val="A10B8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7" name="Picture 3" descr="F:\ППМИ\2019 год\Текущее состояние объекта ТСЖ Комсомольская 43\Текущее состояние объекта ТСЖ Комсомольская 4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68" y="966952"/>
            <a:ext cx="4770186" cy="51395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7559" y="5496910"/>
            <a:ext cx="105103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Благоустройство площадки массового отдыха жителей микрорайона железнодорожного вокзала города Сарапула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K:\Poshta\Инициативное бюджетирование\Вокз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125" y="945930"/>
            <a:ext cx="5013434" cy="449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ЛОНИ #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F01A22"/>
      </a:accent1>
      <a:accent2>
        <a:srgbClr val="84D2D2"/>
      </a:accent2>
      <a:accent3>
        <a:srgbClr val="FF665E"/>
      </a:accent3>
      <a:accent4>
        <a:srgbClr val="C4DEAE"/>
      </a:accent4>
      <a:accent5>
        <a:srgbClr val="323F4F"/>
      </a:accent5>
      <a:accent6>
        <a:srgbClr val="D0CEC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25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2_Тема Office</vt:lpstr>
      <vt:lpstr>«Текущий ремонт дорог  пер. 3-й Сарапульский и  ул. Красноармейская  в г. Сарапуле»</vt:lpstr>
      <vt:lpstr>  Объекты  2019  года  </vt:lpstr>
      <vt:lpstr>Объекты 2019 года </vt:lpstr>
      <vt:lpstr>  Объекты  2019  года  </vt:lpstr>
      <vt:lpstr>Объекты 2019 года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Управленческая школа инициативного бюджетирования  Модуль 3      Об итогах первого года реализации проекта  «Наша инициатива»</dc:title>
  <dc:creator>Нита Дюркгейм</dc:creator>
  <cp:lastModifiedBy>Kukresh</cp:lastModifiedBy>
  <cp:revision>96</cp:revision>
  <dcterms:created xsi:type="dcterms:W3CDTF">2019-07-24T06:55:33Z</dcterms:created>
  <dcterms:modified xsi:type="dcterms:W3CDTF">2020-05-20T13:06:54Z</dcterms:modified>
</cp:coreProperties>
</file>