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4" r:id="rId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DA1"/>
    <a:srgbClr val="C1BD1D"/>
    <a:srgbClr val="DEDA26"/>
    <a:srgbClr val="EAE775"/>
    <a:srgbClr val="EEE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8" autoAdjust="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2B02B-539C-432C-BBEA-0DBE57C4CEA4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DE5A-EE40-461E-9719-71645908E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2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955266" y="2195932"/>
            <a:ext cx="1727009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73954" y="2200463"/>
            <a:ext cx="1730065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85754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8635" y="1320375"/>
            <a:ext cx="7282056" cy="57606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ФОРУМА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СЕССИЯ: «ИНДУСТРИЯ 4.0 – НОВЫЕ ВЫЗОВЫ И НОВЫЕ ВОЗМОЖНОСТИ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3049" y="3847260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62808" y="4545235"/>
            <a:ext cx="2394982" cy="8216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ПОСТАВЩИКА: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«ЭНЕРГИЯ»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02239" y="6032920"/>
            <a:ext cx="7211734" cy="445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 НА УЖИН И ПРИВЕТСТВЕННЫЙ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ФУРШЕТ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57061" y="509762"/>
            <a:ext cx="7273630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ИТ-ПАРК ЧЕЛНЫ: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7816" y="4549042"/>
            <a:ext cx="2372156" cy="8178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НАЛОГОВЫЕ ПРЕФЕРЕНЦИИ ДЛЯ ПРОЕКТОВ И МАШИНОСТРОЕНИЯ</a:t>
            </a: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57061" y="2196513"/>
            <a:ext cx="1815037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84970" y="4538061"/>
            <a:ext cx="2334902" cy="828817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АДДИТИВНЫЕ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ПРАКТИКИ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245" y="2588401"/>
            <a:ext cx="1800854" cy="1182259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РОБОТИЗАЦИЯ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ПРОМЫШЛЕННОСТИ: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ЕВРОПЫ И РОССИИ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427" y="509762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1427" y="1305190"/>
            <a:ext cx="917060" cy="57610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0460" y="3847260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4983" y="2602625"/>
            <a:ext cx="913964" cy="107872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3617" y="4526643"/>
            <a:ext cx="903409" cy="840235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14.45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16.30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3297" y="6046234"/>
            <a:ext cx="922662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18.20-22.00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786364" y="2602625"/>
            <a:ext cx="1717656" cy="11680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ИНТЕРНЕТ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ВЕЩЕЙ И БЛОКЧЕЙН ИЗМЕНЯТ МИР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68344" y="85754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46736" y="1925864"/>
            <a:ext cx="7283956" cy="215232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6503" y="1919757"/>
            <a:ext cx="900523" cy="2269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510796" y="487839"/>
            <a:ext cx="360040" cy="599044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 –ЭКСПОЗИЦИЯ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ЭКСПОЗИЦИЯ– ЭКСПОЗИЦИЯ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46508" y="2596572"/>
            <a:ext cx="1730065" cy="11804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ИНДУСТРИАЛЬНЫХ ТЕХНОЛОГИЙ, ПРОМЫШЛЕННАЯ КООПЕРАЦИЯ И АВТОМАТИЗАЦИЯ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65" y="1642814"/>
            <a:ext cx="216000" cy="216000"/>
          </a:xfrm>
          <a:prstGeom prst="rect">
            <a:avLst/>
          </a:prstGeom>
          <a:ln w="3175">
            <a:noFill/>
          </a:ln>
          <a:effectLst/>
        </p:spPr>
      </p:pic>
      <p:sp>
        <p:nvSpPr>
          <p:cNvPr id="41" name="Скругленный прямоугольник 40"/>
          <p:cNvSpPr/>
          <p:nvPr/>
        </p:nvSpPr>
        <p:spPr>
          <a:xfrm>
            <a:off x="1048636" y="922586"/>
            <a:ext cx="3606553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выставки официальной делегацией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427" y="908624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9.00–10.00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708576" y="922586"/>
            <a:ext cx="3622115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B2B. Работа переговорных площадок 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6072" y="5764748"/>
            <a:ext cx="7218694" cy="23324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2.0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84131" y="2210137"/>
            <a:ext cx="1730065" cy="3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  <a:endParaRPr lang="en-U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96317" y="2623347"/>
            <a:ext cx="1717656" cy="11473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 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КОМПАНИЕЙ VALEO SERVICE 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84016" y="5451989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1427" y="5451989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3297" y="5764748"/>
            <a:ext cx="884363" cy="2020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6.45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92708" y="4145603"/>
            <a:ext cx="2397264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962808" y="4137495"/>
            <a:ext cx="2394982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71246" y="4145894"/>
            <a:ext cx="2348626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485483" y="1031501"/>
            <a:ext cx="2592288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584" y="3362866"/>
            <a:ext cx="7919027" cy="30548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В Г. НАБЕРЕЖНЫЕ ЧЕЛНЫ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0809" y="1911767"/>
            <a:ext cx="2580974" cy="1339330"/>
          </a:xfrm>
          <a:prstGeom prst="roundRect">
            <a:avLst>
              <a:gd name="adj" fmla="val 13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ПРЕДПРИЯТИЯ:</a:t>
            </a:r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НИЖНЕКАМСК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(НИЖНЕКАМСК НЕФТЕХИМ,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НИЖНЕКАМСКШИНА)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3888" y="1933295"/>
            <a:ext cx="2509059" cy="1317802"/>
          </a:xfrm>
          <a:prstGeom prst="roundRect">
            <a:avLst>
              <a:gd name="adj" fmla="val 15148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endParaRPr lang="ru-RU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ПРЕДПРИЯТИЯ:</a:t>
            </a:r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ОЭЗ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АЛАБУГА» </a:t>
            </a: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TECHNOLOGY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предприятий ОЭЗ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27584" y="1028130"/>
            <a:ext cx="2592288" cy="360000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08326" y="1942916"/>
            <a:ext cx="2670653" cy="131849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ПРЕДПРИЯТИЯ:</a:t>
            </a:r>
          </a:p>
          <a:p>
            <a:pPr algn="ctr"/>
            <a:r>
              <a:rPr lang="ru-RU" sz="9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9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«КАМАЗ»,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Индустриальный 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парк «Челны» </a:t>
            </a:r>
            <a:endParaRPr lang="ru-RU" sz="1000" kern="100" dirty="0" smtClean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посещением Центра 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робототехник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endParaRPr lang="ru-RU" sz="8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24408" y="4194225"/>
            <a:ext cx="587246" cy="117699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94112" y="1912378"/>
            <a:ext cx="587245" cy="131849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09.00-11.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27584" y="1450027"/>
            <a:ext cx="7919026" cy="33123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НА ПРЕДПРИЯТИЯ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60249" y="202371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ДЕНЬ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150310" y="4194225"/>
            <a:ext cx="2615650" cy="11769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СТОЛ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ПРОИЗВОДСТВА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ПРИ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ПРОДУКЦИИ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Инжинирингового центра КФУ)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78979" y="4195089"/>
            <a:ext cx="2522082" cy="11761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</a:t>
            </a:r>
            <a:r>
              <a:rPr lang="ru-RU" sz="9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endParaRPr lang="ru-RU" sz="95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ЭФЕКТИВНОСТИ </a:t>
            </a:r>
            <a:endParaRPr lang="en-US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ТРАСНПОРТА ЗА </a:t>
            </a: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КОМПЕЛКСНОГО ПОДХОДА </a:t>
            </a: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ЕГО РЕМОНТУ И ТЕХНИЧЕСКОМУ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(ГК «КОРИБ»)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21080" y="4199292"/>
            <a:ext cx="2526784" cy="11769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СТОЛ:</a:t>
            </a:r>
          </a:p>
          <a:p>
            <a:pPr algn="ctr" latinLnBrk="1"/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ЛОКАЛИЗАЦИИ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HAIER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827584" y="5427607"/>
            <a:ext cx="7919026" cy="4890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ОТЕЛЬ, В АЭРОПОРТ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24408" y="5433075"/>
            <a:ext cx="566938" cy="48901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226633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23846" y="1028130"/>
            <a:ext cx="2597937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4112" y="3372930"/>
            <a:ext cx="587245" cy="297316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584" y="727565"/>
            <a:ext cx="7919028" cy="21727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УЧАСТНИКОВ ФОРУМА (У ГОСТИНИЦЫ)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4408" y="720913"/>
            <a:ext cx="566938" cy="223927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4408" y="1449147"/>
            <a:ext cx="566938" cy="33123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27584" y="3779427"/>
            <a:ext cx="2585784" cy="3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(КИП МАСТЕР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478979" y="3777837"/>
            <a:ext cx="2587464" cy="36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(ГК «КОРИБ)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32054" y="3777837"/>
            <a:ext cx="2583225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(ИНЖИНИРИНГОВЫЙ ЦЕНТР КФУ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383</Words>
  <Application>Microsoft Office PowerPoint</Application>
  <PresentationFormat>Экран (4:3)</PresentationFormat>
  <Paragraphs>122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Юлия А. Перескокова</cp:lastModifiedBy>
  <cp:revision>184</cp:revision>
  <cp:lastPrinted>2016-09-09T10:24:01Z</cp:lastPrinted>
  <dcterms:created xsi:type="dcterms:W3CDTF">2016-04-11T12:00:52Z</dcterms:created>
  <dcterms:modified xsi:type="dcterms:W3CDTF">2017-10-16T05:51:25Z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