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8" r:id="rId4"/>
    <p:sldId id="270" r:id="rId5"/>
    <p:sldId id="310" r:id="rId6"/>
    <p:sldId id="311" r:id="rId7"/>
    <p:sldId id="312" r:id="rId8"/>
    <p:sldId id="313" r:id="rId9"/>
    <p:sldId id="314" r:id="rId10"/>
    <p:sldId id="282" r:id="rId11"/>
    <p:sldId id="337" r:id="rId12"/>
    <p:sldId id="306" r:id="rId13"/>
    <p:sldId id="307" r:id="rId14"/>
    <p:sldId id="308" r:id="rId15"/>
    <p:sldId id="309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20" r:id="rId25"/>
    <p:sldId id="328" r:id="rId26"/>
    <p:sldId id="327" r:id="rId27"/>
    <p:sldId id="321" r:id="rId28"/>
    <p:sldId id="322" r:id="rId29"/>
    <p:sldId id="338" r:id="rId30"/>
    <p:sldId id="339" r:id="rId31"/>
    <p:sldId id="324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16" r:id="rId40"/>
    <p:sldId id="317" r:id="rId41"/>
    <p:sldId id="289" r:id="rId42"/>
    <p:sldId id="300" r:id="rId43"/>
    <p:sldId id="347" r:id="rId44"/>
    <p:sldId id="30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72" y="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rina\Desktop\выставка школа- интернат\фоны\1956-vatolina-dobro-pojalovat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3" y="289253"/>
            <a:ext cx="2626700" cy="37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rina\Desktop\выставка школа- интернат\фото\обработ фото\10686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84" y="2660118"/>
            <a:ext cx="5919614" cy="39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rina\Desktop\выставка школа- интернат\фоны\1524467770280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25" y="289253"/>
            <a:ext cx="944573" cy="9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0783" y="404664"/>
            <a:ext cx="57606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Выставка </a:t>
            </a:r>
          </a:p>
          <a:p>
            <a:pPr algn="ctr"/>
            <a:r>
              <a:rPr lang="ru-RU" sz="4400" b="1" i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« </a:t>
            </a: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Школа – наш дом»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к юбилею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cap="all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МКОУ </a:t>
            </a:r>
            <a:r>
              <a:rPr lang="ru-RU" cap="all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«СОШИ </a:t>
            </a:r>
            <a:r>
              <a:rPr lang="ru-RU" cap="all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№ 19 </a:t>
            </a:r>
            <a:r>
              <a:rPr lang="ru-RU" cap="all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 </a:t>
            </a:r>
            <a:r>
              <a:rPr lang="ru-RU" sz="1200" cap="all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Г</a:t>
            </a:r>
            <a:r>
              <a:rPr lang="ru-RU" cap="all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. САРАПУЛА»</a:t>
            </a:r>
            <a:endParaRPr lang="ru-RU" cap="all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383" y="4365104"/>
            <a:ext cx="2505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85 – лет со дня образования.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1933-2018г.г.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Chillout_(Chilaut)-S.A.T_-_All_the_Time_(Chillout_Mix)_(MP3TON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5968" y="6207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Irina\Desktop\выставка школа- интернат\фото\обработ фото\10686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6" y="2806881"/>
            <a:ext cx="4646678" cy="31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22952" y="301942"/>
            <a:ext cx="8597519" cy="23349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Такой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подарок дети и коллектив преподавателей получили 4 сентября 1963 года. Об этом радостном событии сообщала газета «Красное Прикамье» № 176. «Здесь будут учиться, и жить около 160 детей. А какие замечательные условия для них созданы. На третьем этаже размещены классы для занятий, каждый из них обставлен новой школьной мебелью. Для внеклассных занятий имеются специальные отдельные комнаты, хорошая библиотека. Есть и кабинеты химико-биологический и физический. Для них получено новое оборудование и приборы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27144" y="2892218"/>
            <a:ext cx="3975973" cy="24809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втором этаже размещаются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спальни, в которых расставлены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новенькие кроватки, шифоньеры для белья. В нижнем этаже расположена столовая, здравпункт где оборудована операционная комната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1638" y="6021288"/>
            <a:ext cx="4210362" cy="4912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Здание Сарапульской школы-интерната слабослышащих детей.1970г.</a:t>
            </a:r>
          </a:p>
        </p:txBody>
      </p:sp>
    </p:spTree>
    <p:extLst>
      <p:ext uri="{BB962C8B-B14F-4D97-AF65-F5344CB8AC3E}">
        <p14:creationId xmlns:p14="http://schemas.microsoft.com/office/powerpoint/2010/main" val="309959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Irina\Desktop\выставка школа- интернат\фото\обработ фото\27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7" y="2708920"/>
            <a:ext cx="3763986" cy="27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rina\Desktop\выставка школа- интернат\фото\обработ фото\27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2359"/>
            <a:ext cx="3973471" cy="27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86066" y="5754244"/>
            <a:ext cx="3240360" cy="5619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Художественное оформление помещения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столовой.1965г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73916" y="5596132"/>
            <a:ext cx="3282988" cy="8781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Оформление сцены в актовом зале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празднованию 45-летия Удмуртии.1965г.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7747" y="332656"/>
            <a:ext cx="8328709" cy="17281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коллективе сотрудников кроме учителей и обслуживающего персонала были врачи, для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пролечивания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детей в течение всего периода обучения. Появилась первая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звукоусиливающая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аппаратура общего пользования. </a:t>
            </a: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Преподаватели вместе с учениками дружно оформляли помещения нового дома.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1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C:\Users\Irina\Desktop\выставка школа- интернат\фото\обработ фото\378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2" y="404664"/>
            <a:ext cx="4263918" cy="28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00966" y="3459872"/>
            <a:ext cx="3594970" cy="7049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Медицинский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работник измеряет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артериальное давление у учащихся.1970г.</a:t>
            </a:r>
          </a:p>
        </p:txBody>
      </p:sp>
      <p:pic>
        <p:nvPicPr>
          <p:cNvPr id="13" name="Picture 4" descr="C:\Users\Irina\Desktop\выставка школа- интернат\фото\обработ фото\276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085499" cy="300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091900" y="3459872"/>
            <a:ext cx="3333730" cy="792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Детские творческие  работы, использованные  в оформлении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интерьера.1965г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0874" y="4725144"/>
            <a:ext cx="8712968" cy="18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Вместе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со зданием  школы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были построены мастерские и спальный корпус на улице Первомайской. На новом участке впоследствии была выстроена круглогодичная теплица. Для удобства  построен свой  банно-прачечный комплекс. </a:t>
            </a: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Благодаря этим изменениям коллектив преподавателей и дети получили большие возможности для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обучения и творчества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8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55776" y="26064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Учиться, учиться…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C:\Users\Irina\Desktop\выставка школа- интернат\фоны\f87d3e22-eb0d-44a7-ae44-f130bd2e5f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7" y="806883"/>
            <a:ext cx="5981078" cy="39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059832" y="821941"/>
            <a:ext cx="5904656" cy="39752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 Постановлению ЦК КПСС и Совета министров СССР от 15 сентября 1956 года № 1289 «Об организации школ-интернатов» школа для глухонемых детей была реорганизована в школу-интернат для слабослышащих и позднооглохших детей.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жили полностью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государственном обеспечении. В отличии от обычных  школьников, ребятам с нарушением слуха  необходимо  одновременно осваивать  внятную связную речь и обучение по программе школы. Это создает определенные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трудности. От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учителей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требуется много терпения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находчивости,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высокого уровня знаний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074" name="Picture 2" descr="C:\Users\Irina\Desktop\выставка школа- интернат\фото\обработ фото\33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48933"/>
            <a:ext cx="3318247" cy="20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71600" y="5157192"/>
            <a:ext cx="4176464" cy="1400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и преподаватели  Сарапульской школы-интерната слабослышащих детей на школьной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линейке, посвященной началу учебного года.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[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1963г.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]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7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0914" y="404664"/>
            <a:ext cx="7992888" cy="23762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1960 г. начался новый этап развития образования в специальных школах. Постановлением  Совета министров СССР  установлен 12-летний срок обучения для  2-го отделения школы слабослышащих и позднооглохших детей, по окончании которого ученики получали неполное среднее образование (в объеме 8-летней общеобразовательной школы). Учащиеся 1-го отделения  получали такое же образование за 10-летний срок.</a:t>
            </a:r>
          </a:p>
        </p:txBody>
      </p:sp>
      <p:pic>
        <p:nvPicPr>
          <p:cNvPr id="5" name="Picture 2" descr="C:\Users\Irina\Desktop\выставка школа- интернат\фото\обработ фото\1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84986"/>
            <a:ext cx="3821065" cy="29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57358" y="5517230"/>
            <a:ext cx="4195747" cy="11772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Замараева Александра Александровна с учащимися первого класса Сарапульской школы глухонемых детей на уроке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чтения.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[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1950г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]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2" descr="C:\Users\Irina\Desktop\выставка школа- интернат\фото\обработ фото\17126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2" y="2951159"/>
            <a:ext cx="4261338" cy="25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40417" y="5823373"/>
            <a:ext cx="3634535" cy="5941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начального класса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урока.1950г.</a:t>
            </a:r>
          </a:p>
        </p:txBody>
      </p:sp>
    </p:spTree>
    <p:extLst>
      <p:ext uri="{BB962C8B-B14F-4D97-AF65-F5344CB8AC3E}">
        <p14:creationId xmlns:p14="http://schemas.microsoft.com/office/powerpoint/2010/main" val="387524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Irina\Desktop\выставка школа- интернат\фото\обработ фото\10678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" y="288007"/>
            <a:ext cx="3776516" cy="242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rina\Desktop\выставка школа- интернат\фото\обработ фото\10679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24" y="270700"/>
            <a:ext cx="3572038" cy="24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7131" y="2717858"/>
            <a:ext cx="3335119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Занятия в младшей группе учащихся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.1970г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64124" y="2717858"/>
            <a:ext cx="4059468" cy="723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Халтурина Таисия Семеновна - воспитатель проводит занятие в группе 3-4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классов.1970г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0" name="Picture 2" descr="C:\Users\Irina\Desktop\выставка школа- интернат\фото\обработ фото\26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7" y="3404914"/>
            <a:ext cx="347916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03003" y="6100608"/>
            <a:ext cx="3312368" cy="5587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Учитель начальных классов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ведет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урок математики.1963г.</a:t>
            </a:r>
          </a:p>
        </p:txBody>
      </p:sp>
      <p:pic>
        <p:nvPicPr>
          <p:cNvPr id="12" name="Picture 3" descr="C:\Users\Irina\Desktop\выставка школа- интернат\фото\обработ фото\281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2972"/>
            <a:ext cx="3970833" cy="26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383143" y="6143125"/>
            <a:ext cx="4536504" cy="5337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Беляева Мария - учитель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физики ведет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лабораторные занятия с учащимися.1966г.</a:t>
            </a:r>
          </a:p>
        </p:txBody>
      </p:sp>
    </p:spTree>
    <p:extLst>
      <p:ext uri="{BB962C8B-B14F-4D97-AF65-F5344CB8AC3E}">
        <p14:creationId xmlns:p14="http://schemas.microsoft.com/office/powerpoint/2010/main" val="292181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779911" y="188640"/>
            <a:ext cx="40324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Музей В.И. Ленина.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C:\Users\Irina\Desktop\выставка школа- интернат\фоны\_DSC9483 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922587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629254" y="836712"/>
            <a:ext cx="5125851" cy="1792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Ярким событием в истории школы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стало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создание музея жизни и деятельности Владимира Ильича Ленина в 1965 году. Идейным организатором явилась Платова Маргарита Афанасьевна, работавшая учителем истории.</a:t>
            </a:r>
          </a:p>
        </p:txBody>
      </p:sp>
      <p:pic>
        <p:nvPicPr>
          <p:cNvPr id="7171" name="Picture 3" descr="C:\Users\Irina\Desktop\выставка школа- интернат\фото\обработ фото\Р-840.оп.1.д.25(3)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42498"/>
            <a:ext cx="5427167" cy="38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57725" y="5445224"/>
            <a:ext cx="2808312" cy="9822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начальных классов на экскурсии в музее.1963г.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Irina\Desktop\выставка школа- интернат\фото\обработ фото\4560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19" y="620688"/>
            <a:ext cx="3232274" cy="44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35663" y="836712"/>
            <a:ext cx="5148572" cy="561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После окончания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Дебесского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педучилища в 1956 году, начала работать в школе учителем истории. В 1969 году закончила Удмуртский государственный педагогический институт. Маргарите Афанасьевне присвоено звание «Ветеран труда», «Отличник народного просвещения», «Заслуженный работник народного образования Удмуртской республики». Проработала в школе 45 лет, начинала трудовую деятельность старшей пионервожатой, затем преподавателем русского языка и истории, заместителем директора по учебно-воспитательной работе. В 2001 году завершила педагогическую деятельность на должности воспитателя с высшей квалификационной категорией.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04132"/>
            <a:ext cx="5710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Платова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Маргарита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Афанасьевна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2279" y="5157192"/>
            <a:ext cx="3240127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Платова Маргарита Афанасьевна завуч школы-интерната слабослышащих детей, организатор музея им.В.И.Ленина.Портрет.1980г.</a:t>
            </a:r>
          </a:p>
        </p:txBody>
      </p:sp>
    </p:spTree>
    <p:extLst>
      <p:ext uri="{BB962C8B-B14F-4D97-AF65-F5344CB8AC3E}">
        <p14:creationId xmlns:p14="http://schemas.microsoft.com/office/powerpoint/2010/main" val="78796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532" y="317032"/>
            <a:ext cx="8424936" cy="7999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Платова Маргарита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Афанасьевна долгие годы существования музея была бессменным его руководителем.</a:t>
            </a:r>
          </a:p>
        </p:txBody>
      </p:sp>
      <p:pic>
        <p:nvPicPr>
          <p:cNvPr id="5" name="Picture 3" descr="C:\Users\Irina\Desktop\выставка школа- интернат\фото\обработ фото\909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71" y="1196752"/>
            <a:ext cx="51730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31881" y="2090564"/>
            <a:ext cx="3111019" cy="17407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Торжественная линейка, посвященная  20-летию Музея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В. И. Ленина.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Выступает с приветствием - Платова Маргарита Афанасьевна.1985г.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9532" y="5013175"/>
            <a:ext cx="8424936" cy="1443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Все экспонаты, стеллажи  создавались руками ребят, под руководством преподавателей. Велась бурная переписка с родными и соратниками вождя. Готовились к выступлению маленькие экскурсоводы и их наставники. Вот как описываются дни подготовки в памятном альбоме, посвященном музею.</a:t>
            </a:r>
          </a:p>
        </p:txBody>
      </p:sp>
    </p:spTree>
    <p:extLst>
      <p:ext uri="{BB962C8B-B14F-4D97-AF65-F5344CB8AC3E}">
        <p14:creationId xmlns:p14="http://schemas.microsoft.com/office/powerpoint/2010/main" val="257376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Irina\Desktop\выставка школа- интернат\выставка сканы\сканы выставка 2\Р-840.оп.2.д25(1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8" y="409528"/>
            <a:ext cx="8362204" cy="60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2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48680"/>
            <a:ext cx="4190722" cy="1354217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«Подвластны этим людям все мечты:</a:t>
            </a:r>
            <a:b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Умеют веселиться и сражаться,</a:t>
            </a:r>
            <a:b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Писать стихи хрустальной чистоты,</a:t>
            </a:r>
            <a:b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Прекрасным миром смело восхищаться</a:t>
            </a:r>
            <a:r>
              <a:rPr lang="ru-RU" sz="1600" dirty="0" smtClean="0">
                <a:solidFill>
                  <a:srgbClr val="960000"/>
                </a:solidFill>
                <a:latin typeface="Book Antiqua" panose="02040602050305030304" pitchFamily="18" charset="0"/>
              </a:rPr>
              <a:t>.</a:t>
            </a:r>
          </a:p>
          <a:p>
            <a:endParaRPr lang="ru-RU" dirty="0">
              <a:solidFill>
                <a:srgbClr val="96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8629" y="364014"/>
            <a:ext cx="4054702" cy="153888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Душой принять особый мир глухих</a:t>
            </a:r>
          </a:p>
          <a:p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По силам всем, важнее здесь желанье.</a:t>
            </a:r>
          </a:p>
          <a:p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Для чистоты общенья, мир притих:</a:t>
            </a:r>
          </a:p>
          <a:p>
            <a:r>
              <a:rPr lang="ru-RU" sz="1600" dirty="0">
                <a:solidFill>
                  <a:srgbClr val="960000"/>
                </a:solidFill>
                <a:latin typeface="Book Antiqua" panose="02040602050305030304" pitchFamily="18" charset="0"/>
              </a:rPr>
              <a:t>Нас учат Сердцем слышать состраданье»</a:t>
            </a:r>
          </a:p>
          <a:p>
            <a:r>
              <a:rPr lang="ru-RU" sz="1400" dirty="0" smtClean="0">
                <a:solidFill>
                  <a:srgbClr val="960000"/>
                </a:solidFill>
                <a:latin typeface="Book Antiqua" panose="02040602050305030304" pitchFamily="18" charset="0"/>
              </a:rPr>
              <a:t>                        «</a:t>
            </a:r>
            <a:r>
              <a:rPr lang="ru-RU" sz="1400" dirty="0">
                <a:solidFill>
                  <a:srgbClr val="960000"/>
                </a:solidFill>
                <a:latin typeface="Book Antiqua" panose="02040602050305030304" pitchFamily="18" charset="0"/>
              </a:rPr>
              <a:t>Голос тишины» Луиза </a:t>
            </a:r>
            <a:r>
              <a:rPr lang="ru-RU" sz="1400" dirty="0" smtClean="0">
                <a:solidFill>
                  <a:srgbClr val="960000"/>
                </a:solidFill>
                <a:latin typeface="Book Antiqua" panose="02040602050305030304" pitchFamily="18" charset="0"/>
              </a:rPr>
              <a:t>Зеленина</a:t>
            </a:r>
            <a:endParaRPr lang="ru-RU" sz="1400" dirty="0">
              <a:solidFill>
                <a:srgbClr val="96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11901" y="2060848"/>
            <a:ext cx="5221430" cy="34563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 В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1930-е г. постановлением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правительства Советского государства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были определены типы учебных учреждений для детей с недостатками слуха, расширена сеть этих учреждений, введено всеобщее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начальное образование глухих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, созданы единые программы для специальной школы глухих.</a:t>
            </a: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8499" y="1699673"/>
            <a:ext cx="2088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   «Начало»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115116" cy="21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24902" y="4274940"/>
            <a:ext cx="3312367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1933 год. Первое здание школы для глухонемых детей.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7522" y="4869160"/>
            <a:ext cx="8509803" cy="16655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31 октября 1933 года  состоялось заседание Президиума исполнительного комитета Сарапульского  городского Совета по вопросу организации школы глухих и её размещения. </a:t>
            </a: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Выдержка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из протокола №142: «Организацию школы глухонемых считать необходимой. Поместить её в помещении  татарско-башкирской школы в неиспользованных комнатах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». Так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началась история «необычной» школы. </a:t>
            </a:r>
          </a:p>
        </p:txBody>
      </p:sp>
    </p:spTree>
    <p:extLst>
      <p:ext uri="{BB962C8B-B14F-4D97-AF65-F5344CB8AC3E}">
        <p14:creationId xmlns:p14="http://schemas.microsoft.com/office/powerpoint/2010/main" val="302807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321356"/>
            <a:ext cx="8496943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Одновременно с музеем организовали «Ленинский класс» в нем занимались лучшие классы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школы. Работа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 наполнению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экспозиции,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переписка, экскурсии все велось при непосредственном участии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школьников,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такая деятельность помогала детям развиваться, чувствовать  себя неотъемлемой частью всего общества. </a:t>
            </a:r>
          </a:p>
        </p:txBody>
      </p:sp>
      <p:pic>
        <p:nvPicPr>
          <p:cNvPr id="9219" name="Picture 3" descr="C:\Users\Irina\Desktop\выставка школа- интернат\фото\обработ фото\47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86758"/>
            <a:ext cx="3450505" cy="26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4010744"/>
            <a:ext cx="1656184" cy="1650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Ученица проводит экскурсию по музею для сверстников.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1963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5" y="3978362"/>
            <a:ext cx="2952327" cy="8187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шестого класса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 уроке в «Ленинском классе».1963г.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96137" y="4946848"/>
            <a:ext cx="2952326" cy="1668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Замараева Александра Александровна-  - учитель  начальных классов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учащимися  занимаются  изготовлением макета Дома-Музея Ленина 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Горках.1963г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027" name="Picture 3" descr="C:\Users\Irina\Desktop\выставка школа- интернат\фото\обработ фото\25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29468"/>
            <a:ext cx="3836690" cy="26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rina\Desktop\выставка школа- интернат\фото\обработ фото\Р-840.оп.1.д.25(2)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9468"/>
            <a:ext cx="3651877" cy="26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Irina\Desktop\выставка школа- интернат\фото\обработ фото\49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7546"/>
            <a:ext cx="3568143" cy="266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rina\Desktop\выставка школа- интернат\фото\обработ фото\50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42" y="3573015"/>
            <a:ext cx="3776027" cy="26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rina\Desktop\выставка школа- интернат\фото\обработ фото\51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1" y="3642542"/>
            <a:ext cx="40911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rina\Desktop\выставка школа- интернат\фото\обработ фото\59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3789"/>
            <a:ext cx="3934602" cy="25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27319" y="303490"/>
            <a:ext cx="4824536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Экспонаты музея сделанные учениками.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375031"/>
            <a:ext cx="7920880" cy="12440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1970 году коллектив музея стал победителем республиканского смотра школьных музеев, посвященного 100-летию со дня рождения В.И. Ленина, с присвоением звания «Лучший школьный музей». Вручен диплом.</a:t>
            </a:r>
          </a:p>
        </p:txBody>
      </p:sp>
      <p:pic>
        <p:nvPicPr>
          <p:cNvPr id="11266" name="Picture 2" descr="C:\Users\Irina\Desktop\выставка школа- интернат\выставка сканы\сканы выставка 2\Р-840.оп.2.д.36(1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2" y="1878910"/>
            <a:ext cx="3446580" cy="46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rina\Desktop\выставка школа- интернат\выставка сканы\сканы выставка 2\Р-840.оп.2.д.36(2)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78910"/>
            <a:ext cx="3456384" cy="46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Irina\Desktop\выставка школа- интернат\выставка сканы\сканы выставка 2\Р-840.оп.2.д.27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9" y="332656"/>
            <a:ext cx="3312368" cy="494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96055" y="332656"/>
            <a:ext cx="5224418" cy="41044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Деятельность музея не ограничивалась только школой, на экскурсии приходили и приезжали гости из других городов. Существовал даже договор на экскурсионное обслуживание от 22 декабря 1986 года, между руководством школы и Сарапульским бюро путешествий и экскурсий. За годы существования музея было собрано около 500 экспонатов,  в результате активной переписки получено порядка 2000 писем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фотографий. Работа в музее являлась неотъемлемой частью учебного процесса.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C:\Users\Irina\Desktop\выставка школа- интернат\фото\обработ фото\874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29" y="4229673"/>
            <a:ext cx="3577730" cy="23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91899" y="5411873"/>
            <a:ext cx="2808312" cy="933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Учащийся проводит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экскурсию в школьном Музее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В. И. Ленина. 1980г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3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43808" y="255457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В школе, как дома.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C:\Users\Irina\Desktop\выставка школа- интернат\фото\обработ фото\17125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05" y="1981020"/>
            <a:ext cx="395270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00512" y="4751753"/>
            <a:ext cx="3539888" cy="7780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Преподаватель и воспитатель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учениками во время обеда в столовой.1950г.</a:t>
            </a:r>
          </a:p>
        </p:txBody>
      </p:sp>
      <p:pic>
        <p:nvPicPr>
          <p:cNvPr id="8" name="Picture 2" descr="C:\Users\Irina\Desktop\выставка школа- интернат\фото\обработ фото\194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2" y="1981020"/>
            <a:ext cx="3903358" cy="26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7684" y="4955242"/>
            <a:ext cx="4191492" cy="640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обедают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школьной столовой.1952г.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0481" y="743664"/>
            <a:ext cx="8723038" cy="1029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Коллектив воспитателей  приучал детей к решению простых бытовых вопросов. Вместе делали зарядку, заправляли кровати, помогали поварам на кухне и еще осваивали множество других домашних дел.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9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Irina\Desktop\выставка школа- интернат\фото\обработ фото\1725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4" y="3789040"/>
            <a:ext cx="3862178" cy="28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284420" y="4584193"/>
            <a:ext cx="1663444" cy="18921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Воспитатель с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учениками во время дежурства в школьной столовой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1980г.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3" descr="C:\Users\Irina\Desktop\выставка школа- интернат\фото\обработ фото\208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088"/>
            <a:ext cx="3744416" cy="28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290817" y="3168522"/>
            <a:ext cx="4458329" cy="5209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утренней зарядке во дворе школы.1957г.</a:t>
            </a:r>
          </a:p>
        </p:txBody>
      </p:sp>
      <p:pic>
        <p:nvPicPr>
          <p:cNvPr id="2050" name="Picture 2" descr="C:\Users\Irina\Desktop\выставка школа- интернат\фото\обработ фото\17164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6" y="245876"/>
            <a:ext cx="3024336" cy="37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7679" y="4055353"/>
            <a:ext cx="3197309" cy="885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стирки личных вещей на территории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летнего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лагеря.1960г</a:t>
            </a:r>
          </a:p>
        </p:txBody>
      </p:sp>
    </p:spTree>
    <p:extLst>
      <p:ext uri="{BB962C8B-B14F-4D97-AF65-F5344CB8AC3E}">
        <p14:creationId xmlns:p14="http://schemas.microsoft.com/office/powerpoint/2010/main" val="354173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Irina\Desktop\выставка школа- интернат\фоны\858x429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9" y="260648"/>
            <a:ext cx="3053619" cy="324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35697" y="262564"/>
            <a:ext cx="3613822" cy="502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Дежурство по школе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6386" name="Picture 2" descr="C:\Users\Irina\Desktop\выставка школа- интернат\фото\обработ фото\17208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10" y="404664"/>
            <a:ext cx="3416870" cy="2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Irina\Desktop\выставка школа- интернат\фото\обработ фото\17205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33" y="3599696"/>
            <a:ext cx="3542213" cy="24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Irina\Desktop\выставка школа- интернат\фото\обработ фото\359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" y="3571587"/>
            <a:ext cx="3761308" cy="24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640760" y="2906063"/>
            <a:ext cx="5367891" cy="602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Дежурные "санитары" - ученицы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проверки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чистоты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рук у входа в школьную столовую.1970г.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6052540"/>
            <a:ext cx="4104456" cy="6067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Ученица- «санитар» 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проверки порядка в школьной спальне.1970г.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811" y="6091428"/>
            <a:ext cx="4104456" cy="5678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Девочки заправляют кровати в своей спальне вместе с дежурной.1970г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57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rina\Desktop\выставка школа- интернат\фоны\фон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2" y="2817044"/>
            <a:ext cx="2768620" cy="35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Irina\Desktop\выставка школа- интернат\фото\обработ фото\17158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3012694"/>
            <a:ext cx="396895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486366" y="5373216"/>
            <a:ext cx="2337662" cy="1158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подшивания валенок 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сапожной мастерской.1960г.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942" y="19722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Трудовое, профессиональное обучение..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779862"/>
            <a:ext cx="8352928" cy="19442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Наряду с освоением школьной программы дети получали дополнительные специальности в трудовых мастерских. Начиная с 4-го  до 9-й класса, мальчики обучались столярному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делу, обувному,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девочки – вязанию и шитью. Все дети обучались домоводству, самообслуживанию. С  9-го класса проходили обучение в цехах Сарапульской обувной фабрики, где им присваивалась специальность и разряд. Такая подготовка помогала выпускникам в самостоятельной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взрослой жизни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609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C:\Users\Irina\Desktop\выставка школа- интернат\фото\обработ фото\17157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1" y="311668"/>
            <a:ext cx="3893947" cy="26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rina\Desktop\выставка школа- интернат\фото\обработ фото\17160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81" y="319981"/>
            <a:ext cx="3768878" cy="26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75176" y="2996952"/>
            <a:ext cx="3720760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занятии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 обувному делу 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мастерской.1960г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2996952"/>
            <a:ext cx="446449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представления выпускной работы (резного шкафа) по столярному делу.1960г.</a:t>
            </a:r>
          </a:p>
        </p:txBody>
      </p:sp>
      <p:pic>
        <p:nvPicPr>
          <p:cNvPr id="8" name="Picture 2" descr="C:\Users\Irina\Desktop\выставка школа- интернат\фото\обработ фото\17154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6" y="3527210"/>
            <a:ext cx="3864883" cy="25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9791" y="6121100"/>
            <a:ext cx="5064736" cy="5734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Учитель по трудовому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воспитанию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учениками во время занятия в столярной мастерской.1960г.</a:t>
            </a:r>
          </a:p>
        </p:txBody>
      </p:sp>
      <p:pic>
        <p:nvPicPr>
          <p:cNvPr id="10" name="Picture 3" descr="C:\Users\Irina\Desktop\выставка школа- интернат\фото\обработ фото\17159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5" y="3717032"/>
            <a:ext cx="3321029" cy="23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580112" y="6093835"/>
            <a:ext cx="3168353" cy="5644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Ученицы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урока по кулинарному делу.1960г.</a:t>
            </a:r>
          </a:p>
        </p:txBody>
      </p:sp>
    </p:spTree>
    <p:extLst>
      <p:ext uri="{BB962C8B-B14F-4D97-AF65-F5344CB8AC3E}">
        <p14:creationId xmlns:p14="http://schemas.microsoft.com/office/powerpoint/2010/main" val="358848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C:\Users\Irina\Desktop\выставка школа- интернат\фото\обработ фото\14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9487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Irina\Desktop\выставка школа- интернат\фото\обработ фото\1716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490024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30" y="5157192"/>
            <a:ext cx="3092741" cy="11521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Выпускница Сарапульской школы-интерната слабослышащих детей  за станком на заводе.1970г.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95936" y="4365104"/>
            <a:ext cx="4752528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Ученицы Сарапульской школы-интерната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слабослышащих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позднооглохших детей  на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занятии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швейной мастерской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Слева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направо:1-й ряд: 1-я Ложкина, 2-я Емельянова Светла-на, 3-я Куклина Лина.2-й ряд: 1-я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Кунгурова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Валентина, 2-я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Ожмегова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Галина.1960г.</a:t>
            </a:r>
          </a:p>
        </p:txBody>
      </p:sp>
    </p:spTree>
    <p:extLst>
      <p:ext uri="{BB962C8B-B14F-4D97-AF65-F5344CB8AC3E}">
        <p14:creationId xmlns:p14="http://schemas.microsoft.com/office/powerpoint/2010/main" val="11128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2" y="-13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90972" y="332656"/>
            <a:ext cx="4459597" cy="2088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небольшом  деревянном здании с печным отоплением, в тесноте поселились первые ученики и их наставники. Приходилось многое делать самим. Всем коллективом заготавливали дрова, помогали перебирать печи. </a:t>
            </a:r>
          </a:p>
        </p:txBody>
      </p:sp>
      <p:pic>
        <p:nvPicPr>
          <p:cNvPr id="2050" name="Picture 2" descr="C:\Users\Irina\Desktop\выставка школа- интернат\фото\обработ фото\1711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5" y="315583"/>
            <a:ext cx="3957669" cy="27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rina\Desktop\выставка школа- интернат\фото\обработ фото\17113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32" y="3933056"/>
            <a:ext cx="3983037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98826" y="4253178"/>
            <a:ext cx="4501200" cy="22322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Убирали классы, они же спальни. А самое главное, между детьми и учителями не было  возможности говорить на одном языке. И дети, и взрослые практически не знали жестовой речи. И все-таки они общались, удалось организовать учебный процесс…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0544" y="3097295"/>
            <a:ext cx="5544616" cy="7334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Воспитанники Сарапульской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школы глухих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сортировки кирпича во дворе  школы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1936г.</a:t>
            </a:r>
          </a:p>
        </p:txBody>
      </p:sp>
    </p:spTree>
    <p:extLst>
      <p:ext uri="{BB962C8B-B14F-4D97-AF65-F5344CB8AC3E}">
        <p14:creationId xmlns:p14="http://schemas.microsoft.com/office/powerpoint/2010/main" val="285543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C:\Users\Irina\Desktop\выставка школа- интернат\фото\обработ фото\17200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6" y="260648"/>
            <a:ext cx="3684619" cy="27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rina\Desktop\выставка школа- интернат\фото\обработ фото\17204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43" y="3736108"/>
            <a:ext cx="3618044" cy="25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rina\Desktop\выставка школа- интернат\фото\обработ фото\1718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30" y="253061"/>
            <a:ext cx="3506360" cy="27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Irina\Desktop\выставка школа- интернат\фото\обработ фото\17255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0" y="3633123"/>
            <a:ext cx="3751387" cy="27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50746" y="3019737"/>
            <a:ext cx="3671992" cy="5532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Воспитанница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работы в швейной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мастерской.1970г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56548" y="2877403"/>
            <a:ext cx="4102722" cy="8379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Воспитанник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преподавателем на занятии по домоводству в клубе Всероссийского общества глухих.1970г.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51330" y="6138745"/>
            <a:ext cx="4513158" cy="543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занятия по домоводству (кулинарное дело) в столовой школы.1970г.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4564" y="6181122"/>
            <a:ext cx="3615509" cy="4586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Воспитанники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момент работы  во дворе школы.1980г.</a:t>
            </a:r>
          </a:p>
        </p:txBody>
      </p:sp>
    </p:spTree>
    <p:extLst>
      <p:ext uri="{BB962C8B-B14F-4D97-AF65-F5344CB8AC3E}">
        <p14:creationId xmlns:p14="http://schemas.microsoft.com/office/powerpoint/2010/main" val="12028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4890" y="620688"/>
            <a:ext cx="8424936" cy="2075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1954 году  на территории нового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участка заложен 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учебно-опытный  сад, в котором посажены кусты малины, смородины,  яблони. Учащиеся сами выращивали рассаду, вели наблюдения за цветами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…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Из годового отчета школы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1953-1954 учебный год :</a:t>
            </a: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«…на уроках естествознания и географии применялась наглядность, при изучении нового материала примеры брались на живом материале. Много проводилось на уроках практических  и лабораторных работ…»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Irina\Desktop\выставка школа- интернат\фото\обработ фото\1716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0" y="2774282"/>
            <a:ext cx="4153993" cy="29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06" y="24360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Школьный сад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 descr="C:\Users\Irina\Desktop\выставка школа- интернат\фото\обработ фото\1716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18" y="2780928"/>
            <a:ext cx="4252515" cy="28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26664" y="5612308"/>
            <a:ext cx="4223469" cy="1031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Киселев Владимир Петрович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группой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преподавателей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учеников перед началом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хозяйственных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работ на территории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школы.1960г.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189" y="5800948"/>
            <a:ext cx="3569393" cy="6035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с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преподавателями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посадки кустарников.1960г.</a:t>
            </a:r>
          </a:p>
        </p:txBody>
      </p:sp>
    </p:spTree>
    <p:extLst>
      <p:ext uri="{BB962C8B-B14F-4D97-AF65-F5344CB8AC3E}">
        <p14:creationId xmlns:p14="http://schemas.microsoft.com/office/powerpoint/2010/main" val="205989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C:\Users\Irina\Desktop\выставка школа- интернат\фото\обработ фото\17210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1" y="3441576"/>
            <a:ext cx="3816424" cy="26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Irina\Desktop\выставка школа- интернат\фото\обработ фото\17209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75" y="260648"/>
            <a:ext cx="3911197" cy="278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rina\Desktop\выставка школа- интернат\фото\обработ фото\17253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43623"/>
            <a:ext cx="4078138" cy="27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rina\Desktop\выставка школа- интернат\фото\обработ фото\17163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0" y="260648"/>
            <a:ext cx="4258637" cy="25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4396" y="2833637"/>
            <a:ext cx="4277755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Воспитатель с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воспитанницами во время прополки грядок в  школьном саду.1960г.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151" y="6076171"/>
            <a:ext cx="3841232" cy="529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Ученицы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занятия по биологии в школьной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теплице.1970г.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8024" y="2837749"/>
            <a:ext cx="4110291" cy="6038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побелки деревьев  у здания школы по улице Горького.1970г.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8024" y="5895442"/>
            <a:ext cx="4110291" cy="745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Преподаватели и воспитанники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момент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обеденного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перерыва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уборки урожая картофеля.1980г.</a:t>
            </a:r>
          </a:p>
        </p:txBody>
      </p:sp>
    </p:spTree>
    <p:extLst>
      <p:ext uri="{BB962C8B-B14F-4D97-AF65-F5344CB8AC3E}">
        <p14:creationId xmlns:p14="http://schemas.microsoft.com/office/powerpoint/2010/main" val="38453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rina\Desktop\выставка школа- интернат\фото\обработ фото\215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6" y="2005447"/>
            <a:ext cx="42385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rina\Desktop\выставка школа- интернат\фото\обработ фото\217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2871"/>
            <a:ext cx="4316761" cy="29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8930" y="5184912"/>
            <a:ext cx="3684759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зональных соревнованиях РСФСР по легкой атлетике среди  глухих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детей. г.Куйбышев.1958г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45437" y="5249299"/>
            <a:ext cx="3024336" cy="943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- участники соревнования по игре в "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Городки».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Сарапул.1958г.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5776" y="20431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Спортивная жизнь.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2922" y="832588"/>
            <a:ext cx="7848872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Ребята всегда с удовольствием занимались физкультурой и спортом. Ездили на соревнования в различные города. Всегда мечтали о своем спортивном зале.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0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rina\Desktop\выставка школа- интернат\фото\обработ фото\323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2" y="266248"/>
            <a:ext cx="2433188" cy="48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rina\Desktop\выставка школа- интернат\фото\обработ фото\387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60" y="2996952"/>
            <a:ext cx="43343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rina\Desktop\выставка школа- интернат\фото\обработ фото\429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853"/>
            <a:ext cx="36579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5129811"/>
            <a:ext cx="2973281" cy="792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Фрагмент гимнастического номера в исполнении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учащихся.1969г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01633" y="908720"/>
            <a:ext cx="1800200" cy="144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Ученики на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занятиях спортивной секции по боксу.1975г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ctr"/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20072" y="5773002"/>
            <a:ext cx="3204356" cy="687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учатся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кататься на коньках.1970г.</a:t>
            </a:r>
          </a:p>
        </p:txBody>
      </p:sp>
    </p:spTree>
    <p:extLst>
      <p:ext uri="{BB962C8B-B14F-4D97-AF65-F5344CB8AC3E}">
        <p14:creationId xmlns:p14="http://schemas.microsoft.com/office/powerpoint/2010/main" val="26377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Irina\Desktop\выставка школа- интернат\фото\обработ фото\216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9" y="215881"/>
            <a:ext cx="3957497" cy="28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99692" y="3064460"/>
            <a:ext cx="5004318" cy="8398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участники школьного шахматного турнира во время соревнования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Сарапул.1958г.</a:t>
            </a:r>
          </a:p>
        </p:txBody>
      </p:sp>
      <p:pic>
        <p:nvPicPr>
          <p:cNvPr id="7" name="Picture 2" descr="C:\Users\Irina\Desktop\выставка школа- интернат\фото\обработ фото\1068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2" y="4005064"/>
            <a:ext cx="4104456" cy="25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404148" y="5651690"/>
            <a:ext cx="4499492" cy="9109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Сарапульской школы-интерната слабослышащих детей - участники военно-спортивной игры "Зарница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".1970г.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C:\Users\Irina\Desktop\выставка школа- интернат\фото\обработ фото\265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85" y="215881"/>
            <a:ext cx="3214687" cy="43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243616" y="4522768"/>
            <a:ext cx="3693824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Участники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школьного шашечного турнира во время соревнования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Сарапул.1964г.</a:t>
            </a:r>
          </a:p>
        </p:txBody>
      </p:sp>
    </p:spTree>
    <p:extLst>
      <p:ext uri="{BB962C8B-B14F-4D97-AF65-F5344CB8AC3E}">
        <p14:creationId xmlns:p14="http://schemas.microsoft.com/office/powerpoint/2010/main" val="35478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236013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Походы, прогулки, путешествия.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8906" y="815683"/>
            <a:ext cx="8136904" cy="741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Для освоения детей в обществе  преподаватели организовывали вылазки на природу, поездки по другим городам.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2" descr="C:\Users\Irina\Desktop\выставка школа- интернат\фото\обработ фото\230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6673"/>
            <a:ext cx="3507030" cy="24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95536" y="3874753"/>
            <a:ext cx="4095013" cy="6499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Сотрудники и 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автобусной поездки в г. Ижевск.1960г.</a:t>
            </a:r>
          </a:p>
        </p:txBody>
      </p:sp>
      <p:pic>
        <p:nvPicPr>
          <p:cNvPr id="8" name="Picture 4" descr="C:\Users\Irina\Desktop\выставка школа- интернат\фото\обработ фото\200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63" y="1650153"/>
            <a:ext cx="3232291" cy="237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292081" y="4084635"/>
            <a:ext cx="3672407" cy="880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в городском саду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имени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А.С. Пушкина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Сарапул.1952г.</a:t>
            </a:r>
          </a:p>
        </p:txBody>
      </p:sp>
      <p:pic>
        <p:nvPicPr>
          <p:cNvPr id="10" name="Picture 4" descr="C:\Users\Irina\Desktop\выставка школа- интернат\фото\обработ фото\17124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62" y="4516485"/>
            <a:ext cx="397827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551337" y="5581697"/>
            <a:ext cx="3275856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прогулки в городском парке имени В. И. Ленина. 1950г.</a:t>
            </a:r>
          </a:p>
        </p:txBody>
      </p:sp>
    </p:spTree>
    <p:extLst>
      <p:ext uri="{BB962C8B-B14F-4D97-AF65-F5344CB8AC3E}">
        <p14:creationId xmlns:p14="http://schemas.microsoft.com/office/powerpoint/2010/main" val="80948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rina\Desktop\выставка школа- интернат\фото\обработ фото\1715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1" y="864207"/>
            <a:ext cx="3888432" cy="27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1278" y="3789040"/>
            <a:ext cx="4121397" cy="11649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Замараева Александра Александровна -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преподаватель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начальных классов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группой учеников на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прогулке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 Ершовского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пруда.1960г.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Irina\Desktop\выставка школа- интернат\фото\обработ фото\17254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98" y="358291"/>
            <a:ext cx="42928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932040" y="2996952"/>
            <a:ext cx="3600400" cy="612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Преподаватели и воспитанники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время  ежегодного похода.1980г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2942" y="5685500"/>
            <a:ext cx="3744416" cy="5275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Воспитатели и 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опушки леса после прогулки.1968г.</a:t>
            </a:r>
          </a:p>
        </p:txBody>
      </p:sp>
      <p:pic>
        <p:nvPicPr>
          <p:cNvPr id="12" name="Picture 3" descr="C:\Users\Irina\Desktop\выставка школа- интернат\фото\обработ фото\304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0604"/>
            <a:ext cx="4139803" cy="28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4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07704" y="328129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Праздников веселый хоровод.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7960" y="832144"/>
            <a:ext cx="8304480" cy="17263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Традиция проведения костюмированных праздников заложена еще в    50-е года. Несмотря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бедность, и множество бытовых трудностей коллектив школы активно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проводил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различные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мероприятия. Декорации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, костюмы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изготавливались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из подручного материала,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придумывались сценарии, 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самое главное - это хорошее настроение и улыбки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детей. 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4" descr="C:\Users\Irina\Desktop\выставка школа- интернат\фото\обработ фото\1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2736304" cy="36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Irina\Desktop\выставка школа- интернат\фото\обработ фото\Р-840.оп.3.д.927.л.9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50912"/>
            <a:ext cx="2952328" cy="368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75856" y="4271139"/>
            <a:ext cx="2304256" cy="216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Сарапульской школы-интерната слабослышащих детей с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преподавателями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около новогодней ёлки.1950г.</a:t>
            </a:r>
          </a:p>
        </p:txBody>
      </p:sp>
    </p:spTree>
    <p:extLst>
      <p:ext uri="{BB962C8B-B14F-4D97-AF65-F5344CB8AC3E}">
        <p14:creationId xmlns:p14="http://schemas.microsoft.com/office/powerpoint/2010/main" val="3238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Irina\Desktop\выставка школа- интернат\фото\обработ фото\р-840.оп.3.д.927.л.8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78287" cy="304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Irina\Desktop\выставка школа- интернат\фото\обработ фото\Р-840.оп.3.д.927.л.7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79" y="3140968"/>
            <a:ext cx="4029404" cy="30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901492" y="282135"/>
            <a:ext cx="3859777" cy="12325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Организовали школьный театр, много репетировали, с самоотдачей вживались в роли.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16679" y="2132856"/>
            <a:ext cx="3790255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Сцена из спектакля "Репка" в исполнении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учащихся. 1950г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Irina\Desktop\выставка школа- интернат\фото\обработ фото\172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53" y="3441576"/>
            <a:ext cx="2145515" cy="31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79678" y="4293096"/>
            <a:ext cx="1822137" cy="22322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Учащийся 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начальных классов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рассказывает стихотворение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школьном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утреннике.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         1960г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62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6898" y="3645023"/>
            <a:ext cx="8280920" cy="29179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годы Великой Отечественной войны 1941-1945 г.г. коллектив школы переживал вместе со страной все тяготы сурового времени. Не хватало одежды, обуви, посуды, нечем было топить печи. В школу  поступали дети, обожжённые войной, контуженные, оглохшие от бомбёжек. Тяжело было и с питанием, всё отправлялось на фронт. Чтобы выжить, приходилось запасать   ягоды,  грибы, овощи, вместо аптекарских лекарств – травы. Трудность заключалась и в том, что все мужчины во главе с директором ушли на фронт. Но школа стояла: уроки шли по расписанию, печи топились, дети кушали три раза в день. А ещё учителя и ученики делали подарки солдатам и посылали их на фронт.</a:t>
            </a:r>
          </a:p>
        </p:txBody>
      </p:sp>
      <p:pic>
        <p:nvPicPr>
          <p:cNvPr id="1026" name="Picture 2" descr="C:\Users\Irina\Desktop\выставка школа- интернат\фото\обработ фото\426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8" y="449888"/>
            <a:ext cx="4760939" cy="30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707671" y="447390"/>
            <a:ext cx="5184575" cy="30141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1937 году школа получает ещё одно здание на углу улиц Красноармейская и Максима Горького (ныне торговый дом «Центральный»). Площади увеличились, а условия не улучшились: снова печное отопление, отсутствие горячей воды. Трудности не мешают  развитию школьной жизни. Учащиеся вовлекаются во внеурочную деятельность, бурно развивается школьная самодеятельность.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29271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rina\Desktop\выставка школа- интернат\фото\обработ фото\5294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3" y="229731"/>
            <a:ext cx="3854111" cy="28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rina\Desktop\выставка школа- интернат\фото\обработ фото\л.10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4556"/>
            <a:ext cx="2909267" cy="392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944" y="1116278"/>
            <a:ext cx="1872208" cy="2016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исполняют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танец с мячами.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Слева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направо: Шилова Галя.1956г.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10686" y="4359082"/>
            <a:ext cx="3970048" cy="9379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грузинских костюмах на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празднике посвященном Октябрьской революции 1917г. 1950 г.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3" descr="C:\Users\Irina\Desktop\выставка школа- интернат\фото\обработ фото\303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0481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427984" y="5650987"/>
            <a:ext cx="3960440" cy="9532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Фрагменты выступлений учащихся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участников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драматического кружка.1968г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12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Irina\Desktop\выставка школа- интернат\фото\обработ фото\10719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977"/>
            <a:ext cx="36435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rina\Desktop\выставка школа- интернат\фото\обработ фото\17259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30" y="241977"/>
            <a:ext cx="3992289" cy="26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rina\Desktop\выставка школа- интернат\фото\обработ фото\16945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4" y="3710994"/>
            <a:ext cx="4323179" cy="28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37441" y="2892633"/>
            <a:ext cx="446449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Танцевальный ансамбль учащихся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исполняет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"Гуцульский танец" на конкурсе художественной самодеятельности.1980г.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61656" y="2916246"/>
            <a:ext cx="4201866" cy="768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Танцевальное выступление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учеников  старших классов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национальных костюмах в актовом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зале школы.1980г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1735" y="4293096"/>
            <a:ext cx="3281786" cy="13808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перед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началом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костюмированного 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шествия, посвященного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Первомайской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демонстрации трудящихся.1950г.</a:t>
            </a:r>
          </a:p>
        </p:txBody>
      </p:sp>
    </p:spTree>
    <p:extLst>
      <p:ext uri="{BB962C8B-B14F-4D97-AF65-F5344CB8AC3E}">
        <p14:creationId xmlns:p14="http://schemas.microsoft.com/office/powerpoint/2010/main" val="3173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rina\Desktop\выставка школа- интернат\фото\обработ фото\532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06" y="269603"/>
            <a:ext cx="5472104" cy="38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11668" y="4221088"/>
            <a:ext cx="8495628" cy="2473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Преподаватели Сарапульской школы-интерната слабослышащих детей с выпускниками. Слева направо:1 ряд сверху - 1-ый  Иван Иванович - врач, 2-ой -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Гребанов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А.И., 8-ой Коновалов П. К.2 ряд - Алешина,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Тептина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Нина Александровна - логопед, Ушакова Ю.Н., Паклина Елена Владимировна - воспитатель, Замятина Александра Яковлевна - старший воспитатель,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Лутошкина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Валентина Захаровна - преподаватель трудового обучения, Беляева Мария Ивановна - учитель математики, Платова М. А.;3 ряд: 2-ой -  Поваренкина А.А., 4-ый -  Киселев В.П., 5-ый - Круцко Л. Н., 7-ый - Левина Муся Борисовна - логопед, учитель русского языка и литературы. 1968г.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98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3933056"/>
            <a:ext cx="8496944" cy="26642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«Моя первая учительница была Зоя Григорьевна. Как-то в первый раз приехали в школу мама с папой. Когда они уехали, плакала сильно. Меня успокаивала наша первая воспитательница Валентина Анатольевна. Мне было страшно смотреть на старшеклассников, когда они разговаривали мимикой. Не  умела говорить и не слышала….Теперь учусь последний год.. Жалко расставаться с школой  и рекой Камой. Теперь уже умею говорить, читать и писать, так себе не могу представить, как была я маленькая. Когда закончу школу, жить и работать буду самостоятельно. Благодарю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всех.Ускова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496944" cy="27475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«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Когда я пришла сюда еще 12-ти летней, то абсолютно ничего не знала  и не умела делать. А теперь я умею делать то, что учили меня учителя, воспитатели…Мы все, ребята считаем эту школу нашим домом. Я уже привыкла здесь и мне очень трудно и тяжело будет расставаться со всеми: со школой, с ребятами, с которыми училась, жила и дружила, с учителями и воспитателями… Думаю, что и со спортивным залом будет в дальнейшем хорошо. И хочу, что бы вся школа была спортсменами. У  меня нет слов, что бы выразить благодарность. Я никогда вас не забуду.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Ученица 12-го класса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Подшивалова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24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мая 1966 года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.»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038" y="182843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Сочинение выпускников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 « Чему научила меня школа»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5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Irina\Desktop\выставка школа- интернат\фото\Фотография школ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86" y="2132856"/>
            <a:ext cx="4374023" cy="28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1319" y="199625"/>
            <a:ext cx="8579058" cy="19442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После того, как прозвенит прощальный звонок, связь выпускников с родной школой не прервется. И педагоги всегда будут интересоваться, как дальше складывается жизнь ребят, и сами выпускники часто забегать в школу. Приводить знакомых, назначать встречи одноклассников…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Приезжать издалека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Здесь их второй дом, вторая семья.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Здесь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они научились  крепко стоять на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ногах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смело смотреть жизни в лицо.</a:t>
            </a:r>
          </a:p>
        </p:txBody>
      </p:sp>
      <p:pic>
        <p:nvPicPr>
          <p:cNvPr id="9" name="Picture 2" descr="E:\Быкова А\открытка\эмблема прозрачн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91" y="4005064"/>
            <a:ext cx="1584304" cy="11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319586" y="3997717"/>
            <a:ext cx="1605309" cy="1145958"/>
          </a:xfrm>
          <a:prstGeom prst="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4940186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Текстовый материал и компьютерная </a:t>
            </a:r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верстка:</a:t>
            </a:r>
          </a:p>
          <a:p>
            <a:pPr algn="ctr"/>
            <a:r>
              <a:rPr lang="ru-RU" altLang="ru-RU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Быкова 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А.В. – главный специалист-эксперт сектора аудиовизуальных документов. 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 презентации использованы архивные документы фондов: 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Р-840, Р-750, Р-36, Р-258,  Р-627.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Сарапул.  2018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5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Irina\Desktop\выставка школа- интернат\выставка сканы\карты\001 (2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90081"/>
            <a:ext cx="3744416" cy="258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3082" y="253607"/>
            <a:ext cx="8568952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Послевоенные годы – это период надежд и восстановления. Школа росла и остро чувствовалась нехватка специализированного помещения отвечающего всем потребностям коллектива. 14 апреля 1953 года был отведен участок земли по улице Горького д.30, под строительство здания школы, учебного сада и хозяйственных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построек.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1961 году добавлен участок земли к уже существующему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том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же году начато строительство. </a:t>
            </a: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47537" y="5281951"/>
            <a:ext cx="2552655" cy="12961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Выкопировка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из плана города Сарапула  от 6.12.1961г. Отдела главного архитектора города.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2" descr="C:\Users\Irina\Desktop\выставка школа- интернат\выставка сканы\карты\00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2" y="1843230"/>
            <a:ext cx="5248022" cy="23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Irina\Desktop\выставка школа- интернат\выставка сканы\карты\003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06" y="2139651"/>
            <a:ext cx="3687655" cy="25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265779" y="4509120"/>
            <a:ext cx="2715547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Выдержка из описи документов. Отдел главного  архитектора города Сарапула.1953г.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5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rina\Desktop\выставка школа- интернат\фото\обработ фото\22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2726"/>
            <a:ext cx="748883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56963" y="5378778"/>
            <a:ext cx="6430074" cy="12241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Учащиеся и сотрудники Сарапульской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школы-интерната слабослышащих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детей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1959г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Слева направо:1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ряд (сидят), 3-я- Н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 Д.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Кедрова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,  5-й Киселев Владимир Петрович - директор, 6-я -Левина Муся Борисовна-  логопед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49146" y="188639"/>
            <a:ext cx="381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«Новый дом».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48854" y="908720"/>
            <a:ext cx="4715633" cy="561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Ветеран Великой Отечественной войны 1941-1945г.г. Награжден медалями: «За боевые заслуги», «За победу над Германией», «За доблестный труд в Великой Отечественной войне». Работал инструктором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Каракулинского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райкома партии. После окончания Высшей партийной школы при Центральном комитете КПСС,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переведен инструктором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Удмуртского обкома партии. Назначен директором школы с 1955 года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Именно в период его руководства школа переехала в новое  трехэтажное здание по улице Горького  д.30.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075" name="Picture 3" descr="C:\Users\Irina\Desktop\выставка школа- интернат\фото\обработ фото\2415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738731" cy="49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112474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Киселев Владимир Петрович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8579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Irina\Desktop\выставка школа- интернат\выставка сканы\сканы выставка 2\Р-840.оп.1д.140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5" y="2261664"/>
            <a:ext cx="6194703" cy="42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16216" y="3140968"/>
            <a:ext cx="2304256" cy="2952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2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ноября 1963 года вручена «Почетная грамота» от городского комитета КПСС и исполнительного комитета Сарапульского городского Совета депутатов трудящихся.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23770"/>
            <a:ext cx="8424936" cy="23762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Усилия  Владимира Петровича отметило руководство города и республики. Выдержка из протокола заседания  исполкома горсовета :«За  проявленную инициативу в деле строительства школьного здания, за рациональное использование денежный средств, что дало возможность иметь экономию против сметных ассигнований, исполком горсовета решил:1.За успешное окончание строительства школьного здания к началу учебного года выдать премию директору школы слабослышащих детей товарищу Киселеву Владимиру Петровичу в сумме 100 рублей….»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6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rina\Desktop\выставка школа- интернат\фоны\фон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0229" y="188640"/>
            <a:ext cx="8814259" cy="65058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24732" y="354142"/>
            <a:ext cx="5256584" cy="1418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29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сентября 1966 года Президиум Верховного Совета Удмуртской АССР присвоил почетное звание «Заслуженный учитель школы Удмуртской АССР» Киселеву Владимиру Петровичу.</a:t>
            </a:r>
          </a:p>
        </p:txBody>
      </p:sp>
      <p:pic>
        <p:nvPicPr>
          <p:cNvPr id="5" name="Picture 2" descr="C:\Users\Irina\Desktop\выставка школа- интернат\выставка сканы\сканы выставка 2\Р-840.оп.1.д.14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6" y="548680"/>
            <a:ext cx="3141198" cy="45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rina\Desktop\выставка школа- интернат\выставка сканы\сканы выставка 2\Р-840.оп.1.д.141.(2)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24" y="2204864"/>
            <a:ext cx="544000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2944</Words>
  <Application>Microsoft Office PowerPoint</Application>
  <PresentationFormat>Экран (4:3)</PresentationFormat>
  <Paragraphs>167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user</cp:lastModifiedBy>
  <cp:revision>137</cp:revision>
  <dcterms:created xsi:type="dcterms:W3CDTF">2018-07-23T06:59:52Z</dcterms:created>
  <dcterms:modified xsi:type="dcterms:W3CDTF">2020-01-28T09:41:20Z</dcterms:modified>
</cp:coreProperties>
</file>